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Default Extension="gif" ContentType="image/gif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39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99B2B1B-5899-49EC-B31E-7AB31ECE5447}" type="datetimeFigureOut">
              <a:rPr lang="el-GR"/>
              <a:pPr>
                <a:defRPr/>
              </a:pPr>
              <a:t>7/2/2015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7BC86E3-01F5-4FE0-9BD9-024EE955D59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smtClean="0"/>
          </a:p>
        </p:txBody>
      </p:sp>
      <p:sp>
        <p:nvSpPr>
          <p:cNvPr id="21508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B436FEE-F700-4822-BBC0-8E309B08EF9F}" type="slidenum">
              <a:rPr lang="el-GR" smtClean="0"/>
              <a:pPr/>
              <a:t>1</a:t>
            </a:fld>
            <a:endParaRPr lang="el-G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smtClean="0"/>
          </a:p>
        </p:txBody>
      </p:sp>
      <p:sp>
        <p:nvSpPr>
          <p:cNvPr id="30724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8901A99-41DA-446A-98B2-387BE5344ECB}" type="slidenum">
              <a:rPr lang="el-GR" smtClean="0"/>
              <a:pPr/>
              <a:t>10</a:t>
            </a:fld>
            <a:endParaRPr lang="el-G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smtClean="0"/>
          </a:p>
        </p:txBody>
      </p:sp>
      <p:sp>
        <p:nvSpPr>
          <p:cNvPr id="31748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4B7D43F-79D9-42B1-B140-F58D0EAB580D}" type="slidenum">
              <a:rPr lang="el-GR" smtClean="0"/>
              <a:pPr/>
              <a:t>11</a:t>
            </a:fld>
            <a:endParaRPr lang="el-G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smtClean="0"/>
          </a:p>
        </p:txBody>
      </p:sp>
      <p:sp>
        <p:nvSpPr>
          <p:cNvPr id="32772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4D9E48E-8ABC-480F-AE36-611BBC775F9E}" type="slidenum">
              <a:rPr lang="el-GR" smtClean="0"/>
              <a:pPr/>
              <a:t>12</a:t>
            </a:fld>
            <a:endParaRPr lang="el-GR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smtClean="0"/>
          </a:p>
        </p:txBody>
      </p:sp>
      <p:sp>
        <p:nvSpPr>
          <p:cNvPr id="33796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9634A23-C6C5-4FE1-93EE-125C519CD587}" type="slidenum">
              <a:rPr lang="el-GR" smtClean="0"/>
              <a:pPr/>
              <a:t>13</a:t>
            </a:fld>
            <a:endParaRPr lang="el-GR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smtClean="0"/>
          </a:p>
        </p:txBody>
      </p:sp>
      <p:sp>
        <p:nvSpPr>
          <p:cNvPr id="34820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E30308C-2EBF-4687-A4EC-DEDF4060F6F5}" type="slidenum">
              <a:rPr lang="el-GR" smtClean="0"/>
              <a:pPr/>
              <a:t>14</a:t>
            </a:fld>
            <a:endParaRPr lang="el-GR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smtClean="0"/>
          </a:p>
        </p:txBody>
      </p:sp>
      <p:sp>
        <p:nvSpPr>
          <p:cNvPr id="35844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66BDFB-7952-4D69-A4A3-913F48637C90}" type="slidenum">
              <a:rPr lang="el-GR" smtClean="0"/>
              <a:pPr/>
              <a:t>15</a:t>
            </a:fld>
            <a:endParaRPr lang="el-GR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smtClean="0"/>
          </a:p>
        </p:txBody>
      </p:sp>
      <p:sp>
        <p:nvSpPr>
          <p:cNvPr id="36868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7C25B16-F3D3-4E52-B208-79CF1B3572AE}" type="slidenum">
              <a:rPr lang="el-GR" smtClean="0"/>
              <a:pPr/>
              <a:t>16</a:t>
            </a:fld>
            <a:endParaRPr lang="el-GR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smtClean="0"/>
          </a:p>
        </p:txBody>
      </p:sp>
      <p:sp>
        <p:nvSpPr>
          <p:cNvPr id="37892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FE2E9DC-C5C8-4D7A-9C7F-288D926BDED3}" type="slidenum">
              <a:rPr lang="el-GR" smtClean="0"/>
              <a:pPr/>
              <a:t>17</a:t>
            </a:fld>
            <a:endParaRPr lang="el-G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smtClean="0"/>
          </a:p>
        </p:txBody>
      </p:sp>
      <p:sp>
        <p:nvSpPr>
          <p:cNvPr id="22532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B18CE5C-BA39-4434-B720-15C5D20EE297}" type="slidenum">
              <a:rPr lang="el-GR" smtClean="0"/>
              <a:pPr/>
              <a:t>2</a:t>
            </a:fld>
            <a:endParaRPr lang="el-G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smtClean="0"/>
          </a:p>
        </p:txBody>
      </p:sp>
      <p:sp>
        <p:nvSpPr>
          <p:cNvPr id="23556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7385233-C7FA-4CC4-B4BA-7555783E4FF9}" type="slidenum">
              <a:rPr lang="el-GR" smtClean="0"/>
              <a:pPr/>
              <a:t>3</a:t>
            </a:fld>
            <a:endParaRPr lang="el-G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smtClean="0"/>
          </a:p>
        </p:txBody>
      </p:sp>
      <p:sp>
        <p:nvSpPr>
          <p:cNvPr id="24580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E50C74-E063-499E-A533-7E964F0AC60C}" type="slidenum">
              <a:rPr lang="el-GR" smtClean="0"/>
              <a:pPr/>
              <a:t>4</a:t>
            </a:fld>
            <a:endParaRPr lang="el-G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smtClean="0"/>
          </a:p>
        </p:txBody>
      </p:sp>
      <p:sp>
        <p:nvSpPr>
          <p:cNvPr id="25604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EEBB047-EB96-42D1-A733-5213F37BDA72}" type="slidenum">
              <a:rPr lang="el-GR" smtClean="0"/>
              <a:pPr/>
              <a:t>5</a:t>
            </a:fld>
            <a:endParaRPr lang="el-G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smtClean="0"/>
          </a:p>
        </p:txBody>
      </p:sp>
      <p:sp>
        <p:nvSpPr>
          <p:cNvPr id="26628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0DF8FF-3B0D-4CD3-9F59-E23006A4990A}" type="slidenum">
              <a:rPr lang="el-GR" smtClean="0"/>
              <a:pPr/>
              <a:t>6</a:t>
            </a:fld>
            <a:endParaRPr lang="el-G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smtClean="0"/>
          </a:p>
        </p:txBody>
      </p:sp>
      <p:sp>
        <p:nvSpPr>
          <p:cNvPr id="27652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7FED363-53EC-416D-B5E1-A625B48964CD}" type="slidenum">
              <a:rPr lang="el-GR" smtClean="0"/>
              <a:pPr/>
              <a:t>7</a:t>
            </a:fld>
            <a:endParaRPr lang="el-G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smtClean="0"/>
          </a:p>
        </p:txBody>
      </p:sp>
      <p:sp>
        <p:nvSpPr>
          <p:cNvPr id="28676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A1CB1A0-8EBB-49E8-B862-3D4C0B3AA29A}" type="slidenum">
              <a:rPr lang="el-GR" smtClean="0"/>
              <a:pPr/>
              <a:t>8</a:t>
            </a:fld>
            <a:endParaRPr lang="el-G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smtClean="0"/>
          </a:p>
        </p:txBody>
      </p:sp>
      <p:sp>
        <p:nvSpPr>
          <p:cNvPr id="29700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6A54AC9-72DF-46C8-9AC8-5BAF879603AA}" type="slidenum">
              <a:rPr lang="el-GR" smtClean="0"/>
              <a:pPr/>
              <a:t>9</a:t>
            </a:fld>
            <a:endParaRPr lang="el-G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 rot="-215207">
              <a:off x="3691" y="231"/>
              <a:ext cx="1857" cy="3628"/>
              <a:chOff x="3009" y="775"/>
              <a:chExt cx="1857" cy="3628"/>
            </a:xfrm>
          </p:grpSpPr>
          <p:sp>
            <p:nvSpPr>
              <p:cNvPr id="39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3" y="775"/>
                <a:ext cx="1333" cy="1485"/>
              </a:xfrm>
              <a:custGeom>
                <a:avLst/>
                <a:gdLst/>
                <a:ahLst/>
                <a:cxnLst>
                  <a:cxn ang="0">
                    <a:pos x="16" y="370"/>
                  </a:cxn>
                  <a:cxn ang="0">
                    <a:pos x="6" y="341"/>
                  </a:cxn>
                  <a:cxn ang="0">
                    <a:pos x="0" y="289"/>
                  </a:cxn>
                  <a:cxn ang="0">
                    <a:pos x="4" y="222"/>
                  </a:cxn>
                  <a:cxn ang="0">
                    <a:pos x="25" y="151"/>
                  </a:cxn>
                  <a:cxn ang="0">
                    <a:pos x="69" y="84"/>
                  </a:cxn>
                  <a:cxn ang="0">
                    <a:pos x="142" y="31"/>
                  </a:cxn>
                  <a:cxn ang="0">
                    <a:pos x="247" y="2"/>
                  </a:cxn>
                  <a:cxn ang="0">
                    <a:pos x="380" y="9"/>
                  </a:cxn>
                  <a:cxn ang="0">
                    <a:pos x="484" y="68"/>
                  </a:cxn>
                  <a:cxn ang="0">
                    <a:pos x="554" y="165"/>
                  </a:cxn>
                  <a:cxn ang="0">
                    <a:pos x="591" y="284"/>
                  </a:cxn>
                  <a:cxn ang="0">
                    <a:pos x="595" y="409"/>
                  </a:cxn>
                  <a:cxn ang="0">
                    <a:pos x="566" y="525"/>
                  </a:cxn>
                  <a:cxn ang="0">
                    <a:pos x="507" y="615"/>
                  </a:cxn>
                  <a:cxn ang="0">
                    <a:pos x="417" y="663"/>
                  </a:cxn>
                  <a:cxn ang="0">
                    <a:pos x="389" y="659"/>
                  </a:cxn>
                  <a:cxn ang="0">
                    <a:pos x="441" y="617"/>
                  </a:cxn>
                  <a:cxn ang="0">
                    <a:pos x="482" y="544"/>
                  </a:cxn>
                  <a:cxn ang="0">
                    <a:pos x="509" y="454"/>
                  </a:cxn>
                  <a:cxn ang="0">
                    <a:pos x="520" y="355"/>
                  </a:cxn>
                  <a:cxn ang="0">
                    <a:pos x="514" y="258"/>
                  </a:cxn>
                  <a:cxn ang="0">
                    <a:pos x="485" y="174"/>
                  </a:cxn>
                  <a:cxn ang="0">
                    <a:pos x="433" y="112"/>
                  </a:cxn>
                  <a:cxn ang="0">
                    <a:pos x="341" y="75"/>
                  </a:cxn>
                  <a:cxn ang="0">
                    <a:pos x="246" y="61"/>
                  </a:cxn>
                  <a:cxn ang="0">
                    <a:pos x="174" y="71"/>
                  </a:cxn>
                  <a:cxn ang="0">
                    <a:pos x="121" y="101"/>
                  </a:cxn>
                  <a:cxn ang="0">
                    <a:pos x="84" y="149"/>
                  </a:cxn>
                  <a:cxn ang="0">
                    <a:pos x="57" y="206"/>
                  </a:cxn>
                  <a:cxn ang="0">
                    <a:pos x="40" y="272"/>
                  </a:cxn>
                  <a:cxn ang="0">
                    <a:pos x="28" y="339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40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8" y="1799"/>
                <a:ext cx="571" cy="53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5"/>
                  </a:cxn>
                  <a:cxn ang="0">
                    <a:pos x="3" y="50"/>
                  </a:cxn>
                  <a:cxn ang="0">
                    <a:pos x="6" y="75"/>
                  </a:cxn>
                  <a:cxn ang="0">
                    <a:pos x="11" y="98"/>
                  </a:cxn>
                  <a:cxn ang="0">
                    <a:pos x="18" y="119"/>
                  </a:cxn>
                  <a:cxn ang="0">
                    <a:pos x="27" y="141"/>
                  </a:cxn>
                  <a:cxn ang="0">
                    <a:pos x="38" y="161"/>
                  </a:cxn>
                  <a:cxn ang="0">
                    <a:pos x="51" y="178"/>
                  </a:cxn>
                  <a:cxn ang="0">
                    <a:pos x="67" y="194"/>
                  </a:cxn>
                  <a:cxn ang="0">
                    <a:pos x="86" y="208"/>
                  </a:cxn>
                  <a:cxn ang="0">
                    <a:pos x="106" y="219"/>
                  </a:cxn>
                  <a:cxn ang="0">
                    <a:pos x="131" y="228"/>
                  </a:cxn>
                  <a:cxn ang="0">
                    <a:pos x="158" y="234"/>
                  </a:cxn>
                  <a:cxn ang="0">
                    <a:pos x="188" y="237"/>
                  </a:cxn>
                  <a:cxn ang="0">
                    <a:pos x="220" y="236"/>
                  </a:cxn>
                  <a:cxn ang="0">
                    <a:pos x="257" y="232"/>
                  </a:cxn>
                  <a:cxn ang="0">
                    <a:pos x="224" y="227"/>
                  </a:cxn>
                  <a:cxn ang="0">
                    <a:pos x="195" y="220"/>
                  </a:cxn>
                  <a:cxn ang="0">
                    <a:pos x="170" y="212"/>
                  </a:cxn>
                  <a:cxn ang="0">
                    <a:pos x="148" y="204"/>
                  </a:cxn>
                  <a:cxn ang="0">
                    <a:pos x="128" y="193"/>
                  </a:cxn>
                  <a:cxn ang="0">
                    <a:pos x="112" y="182"/>
                  </a:cxn>
                  <a:cxn ang="0">
                    <a:pos x="97" y="169"/>
                  </a:cxn>
                  <a:cxn ang="0">
                    <a:pos x="84" y="155"/>
                  </a:cxn>
                  <a:cxn ang="0">
                    <a:pos x="72" y="141"/>
                  </a:cxn>
                  <a:cxn ang="0">
                    <a:pos x="61" y="125"/>
                  </a:cxn>
                  <a:cxn ang="0">
                    <a:pos x="52" y="107"/>
                  </a:cxn>
                  <a:cxn ang="0">
                    <a:pos x="43" y="88"/>
                  </a:cxn>
                  <a:cxn ang="0">
                    <a:pos x="33" y="69"/>
                  </a:cxn>
                  <a:cxn ang="0">
                    <a:pos x="23" y="47"/>
                  </a:cxn>
                  <a:cxn ang="0">
                    <a:pos x="12" y="24"/>
                  </a:cxn>
                  <a:cxn ang="0">
                    <a:pos x="0" y="0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41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6" y="2164"/>
                <a:ext cx="277" cy="249"/>
              </a:xfrm>
              <a:custGeom>
                <a:avLst/>
                <a:gdLst/>
                <a:ahLst/>
                <a:cxnLst>
                  <a:cxn ang="0">
                    <a:pos x="77" y="0"/>
                  </a:cxn>
                  <a:cxn ang="0">
                    <a:pos x="124" y="108"/>
                  </a:cxn>
                  <a:cxn ang="0">
                    <a:pos x="120" y="107"/>
                  </a:cxn>
                  <a:cxn ang="0">
                    <a:pos x="107" y="105"/>
                  </a:cxn>
                  <a:cxn ang="0">
                    <a:pos x="89" y="101"/>
                  </a:cxn>
                  <a:cxn ang="0">
                    <a:pos x="68" y="99"/>
                  </a:cxn>
                  <a:cxn ang="0">
                    <a:pos x="45" y="97"/>
                  </a:cxn>
                  <a:cxn ang="0">
                    <a:pos x="25" y="98"/>
                  </a:cxn>
                  <a:cxn ang="0">
                    <a:pos x="9" y="102"/>
                  </a:cxn>
                  <a:cxn ang="0">
                    <a:pos x="0" y="110"/>
                  </a:cxn>
                  <a:cxn ang="0">
                    <a:pos x="4" y="98"/>
                  </a:cxn>
                  <a:cxn ang="0">
                    <a:pos x="8" y="89"/>
                  </a:cxn>
                  <a:cxn ang="0">
                    <a:pos x="16" y="82"/>
                  </a:cxn>
                  <a:cxn ang="0">
                    <a:pos x="25" y="76"/>
                  </a:cxn>
                  <a:cxn ang="0">
                    <a:pos x="36" y="72"/>
                  </a:cxn>
                  <a:cxn ang="0">
                    <a:pos x="47" y="71"/>
                  </a:cxn>
                  <a:cxn ang="0">
                    <a:pos x="59" y="71"/>
                  </a:cxn>
                  <a:cxn ang="0">
                    <a:pos x="72" y="74"/>
                  </a:cxn>
                  <a:cxn ang="0">
                    <a:pos x="73" y="71"/>
                  </a:cxn>
                  <a:cxn ang="0">
                    <a:pos x="70" y="56"/>
                  </a:cxn>
                  <a:cxn ang="0">
                    <a:pos x="67" y="38"/>
                  </a:cxn>
                  <a:cxn ang="0">
                    <a:pos x="65" y="30"/>
                  </a:cxn>
                  <a:cxn ang="0">
                    <a:pos x="63" y="30"/>
                  </a:cxn>
                  <a:cxn ang="0">
                    <a:pos x="61" y="29"/>
                  </a:cxn>
                  <a:cxn ang="0">
                    <a:pos x="59" y="26"/>
                  </a:cxn>
                  <a:cxn ang="0">
                    <a:pos x="57" y="23"/>
                  </a:cxn>
                  <a:cxn ang="0">
                    <a:pos x="57" y="19"/>
                  </a:cxn>
                  <a:cxn ang="0">
                    <a:pos x="59" y="14"/>
                  </a:cxn>
                  <a:cxn ang="0">
                    <a:pos x="66" y="8"/>
                  </a:cxn>
                  <a:cxn ang="0">
                    <a:pos x="77" y="0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42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7" y="974"/>
                <a:ext cx="245" cy="3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" y="1"/>
                  </a:cxn>
                  <a:cxn ang="0">
                    <a:pos x="18" y="5"/>
                  </a:cxn>
                  <a:cxn ang="0">
                    <a:pos x="37" y="12"/>
                  </a:cxn>
                  <a:cxn ang="0">
                    <a:pos x="58" y="24"/>
                  </a:cxn>
                  <a:cxn ang="0">
                    <a:pos x="78" y="44"/>
                  </a:cxn>
                  <a:cxn ang="0">
                    <a:pos x="96" y="71"/>
                  </a:cxn>
                  <a:cxn ang="0">
                    <a:pos x="107" y="108"/>
                  </a:cxn>
                  <a:cxn ang="0">
                    <a:pos x="109" y="156"/>
                  </a:cxn>
                  <a:cxn ang="0">
                    <a:pos x="105" y="156"/>
                  </a:cxn>
                  <a:cxn ang="0">
                    <a:pos x="99" y="156"/>
                  </a:cxn>
                  <a:cxn ang="0">
                    <a:pos x="93" y="156"/>
                  </a:cxn>
                  <a:cxn ang="0">
                    <a:pos x="87" y="154"/>
                  </a:cxn>
                  <a:cxn ang="0">
                    <a:pos x="81" y="153"/>
                  </a:cxn>
                  <a:cxn ang="0">
                    <a:pos x="74" y="150"/>
                  </a:cxn>
                  <a:cxn ang="0">
                    <a:pos x="66" y="145"/>
                  </a:cxn>
                  <a:cxn ang="0">
                    <a:pos x="58" y="139"/>
                  </a:cxn>
                  <a:cxn ang="0">
                    <a:pos x="53" y="126"/>
                  </a:cxn>
                  <a:cxn ang="0">
                    <a:pos x="53" y="111"/>
                  </a:cxn>
                  <a:cxn ang="0">
                    <a:pos x="56" y="96"/>
                  </a:cxn>
                  <a:cxn ang="0">
                    <a:pos x="59" y="80"/>
                  </a:cxn>
                  <a:cxn ang="0">
                    <a:pos x="56" y="62"/>
                  </a:cxn>
                  <a:cxn ang="0">
                    <a:pos x="48" y="43"/>
                  </a:cxn>
                  <a:cxn ang="0">
                    <a:pos x="31" y="23"/>
                  </a:cxn>
                  <a:cxn ang="0">
                    <a:pos x="0" y="0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43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2" y="2207"/>
                <a:ext cx="103" cy="209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20" y="38"/>
                  </a:cxn>
                  <a:cxn ang="0">
                    <a:pos x="15" y="62"/>
                  </a:cxn>
                  <a:cxn ang="0">
                    <a:pos x="11" y="79"/>
                  </a:cxn>
                  <a:cxn ang="0">
                    <a:pos x="0" y="94"/>
                  </a:cxn>
                  <a:cxn ang="0">
                    <a:pos x="12" y="88"/>
                  </a:cxn>
                  <a:cxn ang="0">
                    <a:pos x="23" y="80"/>
                  </a:cxn>
                  <a:cxn ang="0">
                    <a:pos x="32" y="69"/>
                  </a:cxn>
                  <a:cxn ang="0">
                    <a:pos x="40" y="57"/>
                  </a:cxn>
                  <a:cxn ang="0">
                    <a:pos x="45" y="44"/>
                  </a:cxn>
                  <a:cxn ang="0">
                    <a:pos x="46" y="30"/>
                  </a:cxn>
                  <a:cxn ang="0">
                    <a:pos x="42" y="15"/>
                  </a:cxn>
                  <a:cxn ang="0">
                    <a:pos x="31" y="0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44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2" y="1325"/>
                <a:ext cx="120" cy="9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6" y="3"/>
                  </a:cxn>
                  <a:cxn ang="0">
                    <a:pos x="13" y="8"/>
                  </a:cxn>
                  <a:cxn ang="0">
                    <a:pos x="21" y="12"/>
                  </a:cxn>
                  <a:cxn ang="0">
                    <a:pos x="29" y="15"/>
                  </a:cxn>
                  <a:cxn ang="0">
                    <a:pos x="38" y="17"/>
                  </a:cxn>
                  <a:cxn ang="0">
                    <a:pos x="46" y="18"/>
                  </a:cxn>
                  <a:cxn ang="0">
                    <a:pos x="54" y="16"/>
                  </a:cxn>
                  <a:cxn ang="0">
                    <a:pos x="53" y="25"/>
                  </a:cxn>
                  <a:cxn ang="0">
                    <a:pos x="50" y="33"/>
                  </a:cxn>
                  <a:cxn ang="0">
                    <a:pos x="44" y="38"/>
                  </a:cxn>
                  <a:cxn ang="0">
                    <a:pos x="37" y="40"/>
                  </a:cxn>
                  <a:cxn ang="0">
                    <a:pos x="28" y="39"/>
                  </a:cxn>
                  <a:cxn ang="0">
                    <a:pos x="19" y="32"/>
                  </a:cxn>
                  <a:cxn ang="0">
                    <a:pos x="10" y="20"/>
                  </a:cxn>
                  <a:cxn ang="0">
                    <a:pos x="0" y="0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45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09" y="2344"/>
                <a:ext cx="330" cy="20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6"/>
                  </a:cxn>
                  <a:cxn ang="0">
                    <a:pos x="16" y="14"/>
                  </a:cxn>
                  <a:cxn ang="0">
                    <a:pos x="28" y="24"/>
                  </a:cxn>
                  <a:cxn ang="0">
                    <a:pos x="41" y="37"/>
                  </a:cxn>
                  <a:cxn ang="0">
                    <a:pos x="58" y="53"/>
                  </a:cxn>
                  <a:cxn ang="0">
                    <a:pos x="73" y="70"/>
                  </a:cxn>
                  <a:cxn ang="0">
                    <a:pos x="88" y="90"/>
                  </a:cxn>
                  <a:cxn ang="0">
                    <a:pos x="100" y="113"/>
                  </a:cxn>
                  <a:cxn ang="0">
                    <a:pos x="112" y="137"/>
                  </a:cxn>
                  <a:cxn ang="0">
                    <a:pos x="120" y="165"/>
                  </a:cxn>
                  <a:cxn ang="0">
                    <a:pos x="124" y="196"/>
                  </a:cxn>
                  <a:cxn ang="0">
                    <a:pos x="126" y="228"/>
                  </a:cxn>
                  <a:cxn ang="0">
                    <a:pos x="120" y="264"/>
                  </a:cxn>
                  <a:cxn ang="0">
                    <a:pos x="109" y="302"/>
                  </a:cxn>
                  <a:cxn ang="0">
                    <a:pos x="92" y="342"/>
                  </a:cxn>
                  <a:cxn ang="0">
                    <a:pos x="67" y="386"/>
                  </a:cxn>
                  <a:cxn ang="0">
                    <a:pos x="39" y="436"/>
                  </a:cxn>
                  <a:cxn ang="0">
                    <a:pos x="21" y="482"/>
                  </a:cxn>
                  <a:cxn ang="0">
                    <a:pos x="10" y="525"/>
                  </a:cxn>
                  <a:cxn ang="0">
                    <a:pos x="6" y="566"/>
                  </a:cxn>
                  <a:cxn ang="0">
                    <a:pos x="6" y="605"/>
                  </a:cxn>
                  <a:cxn ang="0">
                    <a:pos x="8" y="641"/>
                  </a:cxn>
                  <a:cxn ang="0">
                    <a:pos x="12" y="673"/>
                  </a:cxn>
                  <a:cxn ang="0">
                    <a:pos x="14" y="704"/>
                  </a:cxn>
                  <a:cxn ang="0">
                    <a:pos x="41" y="688"/>
                  </a:cxn>
                  <a:cxn ang="0">
                    <a:pos x="39" y="680"/>
                  </a:cxn>
                  <a:cxn ang="0">
                    <a:pos x="36" y="657"/>
                  </a:cxn>
                  <a:cxn ang="0">
                    <a:pos x="33" y="622"/>
                  </a:cxn>
                  <a:cxn ang="0">
                    <a:pos x="35" y="575"/>
                  </a:cxn>
                  <a:cxn ang="0">
                    <a:pos x="41" y="519"/>
                  </a:cxn>
                  <a:cxn ang="0">
                    <a:pos x="58" y="455"/>
                  </a:cxn>
                  <a:cxn ang="0">
                    <a:pos x="86" y="386"/>
                  </a:cxn>
                  <a:cxn ang="0">
                    <a:pos x="129" y="313"/>
                  </a:cxn>
                  <a:cxn ang="0">
                    <a:pos x="143" y="279"/>
                  </a:cxn>
                  <a:cxn ang="0">
                    <a:pos x="149" y="235"/>
                  </a:cxn>
                  <a:cxn ang="0">
                    <a:pos x="144" y="184"/>
                  </a:cxn>
                  <a:cxn ang="0">
                    <a:pos x="131" y="134"/>
                  </a:cxn>
                  <a:cxn ang="0">
                    <a:pos x="109" y="85"/>
                  </a:cxn>
                  <a:cxn ang="0">
                    <a:pos x="81" y="44"/>
                  </a:cxn>
                  <a:cxn ang="0">
                    <a:pos x="44" y="14"/>
                  </a:cxn>
                  <a:cxn ang="0">
                    <a:pos x="0" y="0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l-GR"/>
              </a:p>
            </p:txBody>
          </p:sp>
        </p:grpSp>
        <p:sp>
          <p:nvSpPr>
            <p:cNvPr id="6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/>
              <a:ahLst/>
              <a:cxnLst>
                <a:cxn ang="0">
                  <a:pos x="94" y="0"/>
                </a:cxn>
                <a:cxn ang="0">
                  <a:pos x="105" y="9"/>
                </a:cxn>
                <a:cxn ang="0">
                  <a:pos x="115" y="27"/>
                </a:cxn>
                <a:cxn ang="0">
                  <a:pos x="123" y="50"/>
                </a:cxn>
                <a:cxn ang="0">
                  <a:pos x="128" y="78"/>
                </a:cxn>
                <a:cxn ang="0">
                  <a:pos x="127" y="111"/>
                </a:cxn>
                <a:cxn ang="0">
                  <a:pos x="116" y="145"/>
                </a:cxn>
                <a:cxn ang="0">
                  <a:pos x="94" y="181"/>
                </a:cxn>
                <a:cxn ang="0">
                  <a:pos x="60" y="217"/>
                </a:cxn>
                <a:cxn ang="0">
                  <a:pos x="49" y="213"/>
                </a:cxn>
                <a:cxn ang="0">
                  <a:pos x="38" y="210"/>
                </a:cxn>
                <a:cxn ang="0">
                  <a:pos x="26" y="205"/>
                </a:cxn>
                <a:cxn ang="0">
                  <a:pos x="16" y="201"/>
                </a:cxn>
                <a:cxn ang="0">
                  <a:pos x="8" y="196"/>
                </a:cxn>
                <a:cxn ang="0">
                  <a:pos x="2" y="190"/>
                </a:cxn>
                <a:cxn ang="0">
                  <a:pos x="0" y="183"/>
                </a:cxn>
                <a:cxn ang="0">
                  <a:pos x="1" y="178"/>
                </a:cxn>
                <a:cxn ang="0">
                  <a:pos x="13" y="171"/>
                </a:cxn>
                <a:cxn ang="0">
                  <a:pos x="29" y="161"/>
                </a:cxn>
                <a:cxn ang="0">
                  <a:pos x="46" y="150"/>
                </a:cxn>
                <a:cxn ang="0">
                  <a:pos x="63" y="134"/>
                </a:cxn>
                <a:cxn ang="0">
                  <a:pos x="79" y="112"/>
                </a:cxn>
                <a:cxn ang="0">
                  <a:pos x="91" y="83"/>
                </a:cxn>
                <a:cxn ang="0">
                  <a:pos x="97" y="46"/>
                </a:cxn>
                <a:cxn ang="0">
                  <a:pos x="94" y="0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7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/>
              <a:ahLst/>
              <a:cxnLst>
                <a:cxn ang="0">
                  <a:pos x="891" y="1532"/>
                </a:cxn>
                <a:cxn ang="0">
                  <a:pos x="954" y="1452"/>
                </a:cxn>
                <a:cxn ang="0">
                  <a:pos x="1032" y="1338"/>
                </a:cxn>
                <a:cxn ang="0">
                  <a:pos x="1115" y="1188"/>
                </a:cxn>
                <a:cxn ang="0">
                  <a:pos x="1194" y="1023"/>
                </a:cxn>
                <a:cxn ang="0">
                  <a:pos x="1244" y="841"/>
                </a:cxn>
                <a:cxn ang="0">
                  <a:pos x="1259" y="647"/>
                </a:cxn>
                <a:cxn ang="0">
                  <a:pos x="1230" y="463"/>
                </a:cxn>
                <a:cxn ang="0">
                  <a:pos x="1140" y="294"/>
                </a:cxn>
                <a:cxn ang="0">
                  <a:pos x="1043" y="190"/>
                </a:cxn>
                <a:cxn ang="0">
                  <a:pos x="961" y="109"/>
                </a:cxn>
                <a:cxn ang="0">
                  <a:pos x="894" y="65"/>
                </a:cxn>
                <a:cxn ang="0">
                  <a:pos x="786" y="18"/>
                </a:cxn>
                <a:cxn ang="0">
                  <a:pos x="642" y="0"/>
                </a:cxn>
                <a:cxn ang="0">
                  <a:pos x="440" y="23"/>
                </a:cxn>
                <a:cxn ang="0">
                  <a:pos x="366" y="44"/>
                </a:cxn>
                <a:cxn ang="0">
                  <a:pos x="292" y="58"/>
                </a:cxn>
                <a:cxn ang="0">
                  <a:pos x="229" y="79"/>
                </a:cxn>
                <a:cxn ang="0">
                  <a:pos x="178" y="103"/>
                </a:cxn>
                <a:cxn ang="0">
                  <a:pos x="127" y="127"/>
                </a:cxn>
                <a:cxn ang="0">
                  <a:pos x="82" y="158"/>
                </a:cxn>
                <a:cxn ang="0">
                  <a:pos x="41" y="197"/>
                </a:cxn>
                <a:cxn ang="0">
                  <a:pos x="0" y="243"/>
                </a:cxn>
                <a:cxn ang="0">
                  <a:pos x="76" y="215"/>
                </a:cxn>
                <a:cxn ang="0">
                  <a:pos x="144" y="194"/>
                </a:cxn>
                <a:cxn ang="0">
                  <a:pos x="212" y="179"/>
                </a:cxn>
                <a:cxn ang="0">
                  <a:pos x="280" y="164"/>
                </a:cxn>
                <a:cxn ang="0">
                  <a:pos x="336" y="149"/>
                </a:cxn>
                <a:cxn ang="0">
                  <a:pos x="397" y="149"/>
                </a:cxn>
                <a:cxn ang="0">
                  <a:pos x="458" y="141"/>
                </a:cxn>
                <a:cxn ang="0">
                  <a:pos x="511" y="146"/>
                </a:cxn>
                <a:cxn ang="0">
                  <a:pos x="565" y="152"/>
                </a:cxn>
                <a:cxn ang="0">
                  <a:pos x="618" y="166"/>
                </a:cxn>
                <a:cxn ang="0">
                  <a:pos x="669" y="186"/>
                </a:cxn>
                <a:cxn ang="0">
                  <a:pos x="715" y="205"/>
                </a:cxn>
                <a:cxn ang="0">
                  <a:pos x="760" y="239"/>
                </a:cxn>
                <a:cxn ang="0">
                  <a:pos x="811" y="267"/>
                </a:cxn>
                <a:cxn ang="0">
                  <a:pos x="855" y="307"/>
                </a:cxn>
                <a:cxn ang="0">
                  <a:pos x="899" y="348"/>
                </a:cxn>
                <a:cxn ang="0">
                  <a:pos x="971" y="464"/>
                </a:cxn>
                <a:cxn ang="0">
                  <a:pos x="1016" y="606"/>
                </a:cxn>
                <a:cxn ang="0">
                  <a:pos x="1027" y="774"/>
                </a:cxn>
                <a:cxn ang="0">
                  <a:pos x="1022" y="939"/>
                </a:cxn>
                <a:cxn ang="0">
                  <a:pos x="1002" y="1117"/>
                </a:cxn>
                <a:cxn ang="0">
                  <a:pos x="966" y="1279"/>
                </a:cxn>
                <a:cxn ang="0">
                  <a:pos x="933" y="1421"/>
                </a:cxn>
                <a:cxn ang="0">
                  <a:pos x="891" y="1532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8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" y="69"/>
                </a:cxn>
                <a:cxn ang="0">
                  <a:pos x="68" y="132"/>
                </a:cxn>
                <a:cxn ang="0">
                  <a:pos x="110" y="188"/>
                </a:cxn>
                <a:cxn ang="0">
                  <a:pos x="149" y="229"/>
                </a:cxn>
                <a:cxn ang="0">
                  <a:pos x="192" y="278"/>
                </a:cxn>
                <a:cxn ang="0">
                  <a:pos x="250" y="314"/>
                </a:cxn>
                <a:cxn ang="0">
                  <a:pos x="308" y="336"/>
                </a:cxn>
                <a:cxn ang="0">
                  <a:pos x="365" y="365"/>
                </a:cxn>
                <a:cxn ang="0">
                  <a:pos x="430" y="381"/>
                </a:cxn>
                <a:cxn ang="0">
                  <a:pos x="501" y="390"/>
                </a:cxn>
                <a:cxn ang="0">
                  <a:pos x="573" y="392"/>
                </a:cxn>
                <a:cxn ang="0">
                  <a:pos x="646" y="381"/>
                </a:cxn>
                <a:cxn ang="0">
                  <a:pos x="726" y="362"/>
                </a:cxn>
                <a:cxn ang="0">
                  <a:pos x="801" y="335"/>
                </a:cxn>
                <a:cxn ang="0">
                  <a:pos x="731" y="377"/>
                </a:cxn>
                <a:cxn ang="0">
                  <a:pos x="662" y="404"/>
                </a:cxn>
                <a:cxn ang="0">
                  <a:pos x="594" y="432"/>
                </a:cxn>
                <a:cxn ang="0">
                  <a:pos x="532" y="445"/>
                </a:cxn>
                <a:cxn ang="0">
                  <a:pos x="471" y="459"/>
                </a:cxn>
                <a:cxn ang="0">
                  <a:pos x="411" y="458"/>
                </a:cxn>
                <a:cxn ang="0">
                  <a:pos x="350" y="458"/>
                </a:cxn>
                <a:cxn ang="0">
                  <a:pos x="291" y="450"/>
                </a:cxn>
                <a:cxn ang="0">
                  <a:pos x="244" y="436"/>
                </a:cxn>
                <a:cxn ang="0">
                  <a:pos x="192" y="415"/>
                </a:cxn>
                <a:cxn ang="0">
                  <a:pos x="145" y="394"/>
                </a:cxn>
                <a:cxn ang="0">
                  <a:pos x="100" y="373"/>
                </a:cxn>
                <a:cxn ang="0">
                  <a:pos x="60" y="347"/>
                </a:cxn>
                <a:cxn ang="0">
                  <a:pos x="0" y="294"/>
                </a:cxn>
                <a:cxn ang="0">
                  <a:pos x="0" y="0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9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/>
              <a:ahLst/>
              <a:cxnLst>
                <a:cxn ang="0">
                  <a:pos x="75" y="0"/>
                </a:cxn>
                <a:cxn ang="0">
                  <a:pos x="0" y="25"/>
                </a:cxn>
                <a:cxn ang="0">
                  <a:pos x="3" y="26"/>
                </a:cxn>
                <a:cxn ang="0">
                  <a:pos x="14" y="29"/>
                </a:cxn>
                <a:cxn ang="0">
                  <a:pos x="29" y="36"/>
                </a:cxn>
                <a:cxn ang="0">
                  <a:pos x="46" y="47"/>
                </a:cxn>
                <a:cxn ang="0">
                  <a:pos x="66" y="62"/>
                </a:cxn>
                <a:cxn ang="0">
                  <a:pos x="84" y="80"/>
                </a:cxn>
                <a:cxn ang="0">
                  <a:pos x="102" y="103"/>
                </a:cxn>
                <a:cxn ang="0">
                  <a:pos x="116" y="132"/>
                </a:cxn>
                <a:cxn ang="0">
                  <a:pos x="117" y="120"/>
                </a:cxn>
                <a:cxn ang="0">
                  <a:pos x="115" y="107"/>
                </a:cxn>
                <a:cxn ang="0">
                  <a:pos x="108" y="90"/>
                </a:cxn>
                <a:cxn ang="0">
                  <a:pos x="99" y="74"/>
                </a:cxn>
                <a:cxn ang="0">
                  <a:pos x="89" y="58"/>
                </a:cxn>
                <a:cxn ang="0">
                  <a:pos x="78" y="45"/>
                </a:cxn>
                <a:cxn ang="0">
                  <a:pos x="67" y="36"/>
                </a:cxn>
                <a:cxn ang="0">
                  <a:pos x="58" y="32"/>
                </a:cxn>
                <a:cxn ang="0">
                  <a:pos x="69" y="29"/>
                </a:cxn>
                <a:cxn ang="0">
                  <a:pos x="79" y="28"/>
                </a:cxn>
                <a:cxn ang="0">
                  <a:pos x="89" y="26"/>
                </a:cxn>
                <a:cxn ang="0">
                  <a:pos x="98" y="25"/>
                </a:cxn>
                <a:cxn ang="0">
                  <a:pos x="105" y="24"/>
                </a:cxn>
                <a:cxn ang="0">
                  <a:pos x="109" y="22"/>
                </a:cxn>
                <a:cxn ang="0">
                  <a:pos x="113" y="21"/>
                </a:cxn>
                <a:cxn ang="0">
                  <a:pos x="114" y="21"/>
                </a:cxn>
                <a:cxn ang="0">
                  <a:pos x="75" y="0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0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23" y="0"/>
                </a:cxn>
                <a:cxn ang="0">
                  <a:pos x="16" y="4"/>
                </a:cxn>
                <a:cxn ang="0">
                  <a:pos x="9" y="9"/>
                </a:cxn>
                <a:cxn ang="0">
                  <a:pos x="4" y="19"/>
                </a:cxn>
                <a:cxn ang="0">
                  <a:pos x="1" y="30"/>
                </a:cxn>
                <a:cxn ang="0">
                  <a:pos x="0" y="44"/>
                </a:cxn>
                <a:cxn ang="0">
                  <a:pos x="3" y="60"/>
                </a:cxn>
                <a:cxn ang="0">
                  <a:pos x="11" y="77"/>
                </a:cxn>
                <a:cxn ang="0">
                  <a:pos x="15" y="53"/>
                </a:cxn>
                <a:cxn ang="0">
                  <a:pos x="19" y="37"/>
                </a:cxn>
                <a:cxn ang="0">
                  <a:pos x="23" y="22"/>
                </a:cxn>
                <a:cxn ang="0">
                  <a:pos x="29" y="0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1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/>
              <a:ahLst/>
              <a:cxnLst>
                <a:cxn ang="0">
                  <a:pos x="784" y="1047"/>
                </a:cxn>
                <a:cxn ang="0">
                  <a:pos x="692" y="1011"/>
                </a:cxn>
                <a:cxn ang="0">
                  <a:pos x="607" y="945"/>
                </a:cxn>
                <a:cxn ang="0">
                  <a:pos x="517" y="861"/>
                </a:cxn>
                <a:cxn ang="0">
                  <a:pos x="432" y="776"/>
                </a:cxn>
                <a:cxn ang="0">
                  <a:pos x="350" y="677"/>
                </a:cxn>
                <a:cxn ang="0">
                  <a:pos x="266" y="563"/>
                </a:cxn>
                <a:cxn ang="0">
                  <a:pos x="188" y="447"/>
                </a:cxn>
                <a:cxn ang="0">
                  <a:pos x="122" y="325"/>
                </a:cxn>
                <a:cxn ang="0">
                  <a:pos x="65" y="211"/>
                </a:cxn>
                <a:cxn ang="0">
                  <a:pos x="21" y="101"/>
                </a:cxn>
                <a:cxn ang="0">
                  <a:pos x="0" y="0"/>
                </a:cxn>
                <a:cxn ang="0">
                  <a:pos x="109" y="217"/>
                </a:cxn>
                <a:cxn ang="0">
                  <a:pos x="209" y="378"/>
                </a:cxn>
                <a:cxn ang="0">
                  <a:pos x="294" y="500"/>
                </a:cxn>
                <a:cxn ang="0">
                  <a:pos x="373" y="590"/>
                </a:cxn>
                <a:cxn ang="0">
                  <a:pos x="441" y="661"/>
                </a:cxn>
                <a:cxn ang="0">
                  <a:pos x="506" y="713"/>
                </a:cxn>
                <a:cxn ang="0">
                  <a:pos x="564" y="754"/>
                </a:cxn>
                <a:cxn ang="0">
                  <a:pos x="620" y="801"/>
                </a:cxn>
                <a:cxn ang="0">
                  <a:pos x="754" y="899"/>
                </a:cxn>
                <a:cxn ang="0">
                  <a:pos x="925" y="977"/>
                </a:cxn>
                <a:cxn ang="0">
                  <a:pos x="1108" y="1047"/>
                </a:cxn>
                <a:cxn ang="0">
                  <a:pos x="784" y="10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grpSp>
          <p:nvGrpSpPr>
            <p:cNvPr id="12" name="Group 17"/>
            <p:cNvGrpSpPr>
              <a:grpSpLocks/>
            </p:cNvGrpSpPr>
            <p:nvPr userDrawn="1"/>
          </p:nvGrpSpPr>
          <p:grpSpPr bwMode="auto">
            <a:xfrm rot="3220060">
              <a:off x="2636" y="751"/>
              <a:ext cx="569" cy="636"/>
              <a:chOff x="1727" y="866"/>
              <a:chExt cx="129" cy="157"/>
            </a:xfrm>
          </p:grpSpPr>
          <p:sp>
            <p:nvSpPr>
              <p:cNvPr id="36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37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38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l-GR"/>
              </a:p>
            </p:txBody>
          </p:sp>
        </p:grpSp>
        <p:grpSp>
          <p:nvGrpSpPr>
            <p:cNvPr id="13" name="Group 21"/>
            <p:cNvGrpSpPr>
              <a:grpSpLocks/>
            </p:cNvGrpSpPr>
            <p:nvPr userDrawn="1"/>
          </p:nvGrpSpPr>
          <p:grpSpPr bwMode="auto">
            <a:xfrm rot="-6691250">
              <a:off x="3640" y="123"/>
              <a:ext cx="356" cy="608"/>
              <a:chOff x="1730" y="866"/>
              <a:chExt cx="129" cy="157"/>
            </a:xfrm>
          </p:grpSpPr>
          <p:sp>
            <p:nvSpPr>
              <p:cNvPr id="33" name="Freeform 22"/>
              <p:cNvSpPr>
                <a:spLocks/>
              </p:cNvSpPr>
              <p:nvPr userDrawn="1"/>
            </p:nvSpPr>
            <p:spPr bwMode="ltGray">
              <a:xfrm>
                <a:off x="1730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34" name="Freeform 23"/>
              <p:cNvSpPr>
                <a:spLocks/>
              </p:cNvSpPr>
              <p:nvPr userDrawn="1"/>
            </p:nvSpPr>
            <p:spPr bwMode="ltGray">
              <a:xfrm>
                <a:off x="1789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35" name="Freeform 24"/>
              <p:cNvSpPr>
                <a:spLocks/>
              </p:cNvSpPr>
              <p:nvPr userDrawn="1"/>
            </p:nvSpPr>
            <p:spPr bwMode="ltGray">
              <a:xfrm>
                <a:off x="1773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l-GR"/>
              </a:p>
            </p:txBody>
          </p:sp>
        </p:grpSp>
        <p:grpSp>
          <p:nvGrpSpPr>
            <p:cNvPr id="14" name="Group 25"/>
            <p:cNvGrpSpPr>
              <a:grpSpLocks/>
            </p:cNvGrpSpPr>
            <p:nvPr userDrawn="1"/>
          </p:nvGrpSpPr>
          <p:grpSpPr bwMode="auto">
            <a:xfrm rot="8524840">
              <a:off x="676" y="3305"/>
              <a:ext cx="500" cy="500"/>
              <a:chOff x="1727" y="869"/>
              <a:chExt cx="129" cy="156"/>
            </a:xfrm>
          </p:grpSpPr>
          <p:sp>
            <p:nvSpPr>
              <p:cNvPr id="30" name="Freeform 26"/>
              <p:cNvSpPr>
                <a:spLocks/>
              </p:cNvSpPr>
              <p:nvPr userDrawn="1"/>
            </p:nvSpPr>
            <p:spPr bwMode="ltGray">
              <a:xfrm>
                <a:off x="1727" y="869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31" name="Freeform 27"/>
              <p:cNvSpPr>
                <a:spLocks/>
              </p:cNvSpPr>
              <p:nvPr userDrawn="1"/>
            </p:nvSpPr>
            <p:spPr bwMode="ltGray">
              <a:xfrm>
                <a:off x="1786" y="897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32" name="Freeform 28"/>
              <p:cNvSpPr>
                <a:spLocks/>
              </p:cNvSpPr>
              <p:nvPr userDrawn="1"/>
            </p:nvSpPr>
            <p:spPr bwMode="ltGray">
              <a:xfrm>
                <a:off x="1772" y="1000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l-GR"/>
              </a:p>
            </p:txBody>
          </p:sp>
        </p:grpSp>
        <p:grpSp>
          <p:nvGrpSpPr>
            <p:cNvPr id="15" name="Group 29"/>
            <p:cNvGrpSpPr>
              <a:grpSpLocks/>
            </p:cNvGrpSpPr>
            <p:nvPr userDrawn="1"/>
          </p:nvGrpSpPr>
          <p:grpSpPr bwMode="auto">
            <a:xfrm rot="4106450" flipH="1">
              <a:off x="404" y="267"/>
              <a:ext cx="708" cy="891"/>
              <a:chOff x="1727" y="866"/>
              <a:chExt cx="129" cy="157"/>
            </a:xfrm>
          </p:grpSpPr>
          <p:sp>
            <p:nvSpPr>
              <p:cNvPr id="27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28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29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l-GR"/>
              </a:p>
            </p:txBody>
          </p:sp>
        </p:grpSp>
        <p:grpSp>
          <p:nvGrpSpPr>
            <p:cNvPr id="16" name="Group 33"/>
            <p:cNvGrpSpPr>
              <a:grpSpLocks/>
            </p:cNvGrpSpPr>
            <p:nvPr userDrawn="1"/>
          </p:nvGrpSpPr>
          <p:grpSpPr bwMode="auto">
            <a:xfrm rot="10015322" flipH="1">
              <a:off x="4619" y="2392"/>
              <a:ext cx="708" cy="891"/>
              <a:chOff x="1727" y="866"/>
              <a:chExt cx="129" cy="157"/>
            </a:xfrm>
          </p:grpSpPr>
          <p:sp>
            <p:nvSpPr>
              <p:cNvPr id="24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25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26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l-GR"/>
              </a:p>
            </p:txBody>
          </p:sp>
        </p:grpSp>
        <p:sp>
          <p:nvSpPr>
            <p:cNvPr id="17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107"/>
                </a:cxn>
                <a:cxn ang="0">
                  <a:pos x="37" y="262"/>
                </a:cxn>
                <a:cxn ang="0">
                  <a:pos x="83" y="410"/>
                </a:cxn>
                <a:cxn ang="0">
                  <a:pos x="149" y="546"/>
                </a:cxn>
                <a:cxn ang="0">
                  <a:pos x="237" y="666"/>
                </a:cxn>
                <a:cxn ang="0">
                  <a:pos x="338" y="764"/>
                </a:cxn>
                <a:cxn ang="0">
                  <a:pos x="450" y="838"/>
                </a:cxn>
                <a:cxn ang="0">
                  <a:pos x="579" y="879"/>
                </a:cxn>
                <a:cxn ang="0">
                  <a:pos x="714" y="886"/>
                </a:cxn>
                <a:cxn ang="0">
                  <a:pos x="862" y="851"/>
                </a:cxn>
                <a:cxn ang="0">
                  <a:pos x="784" y="856"/>
                </a:cxn>
                <a:cxn ang="0">
                  <a:pos x="700" y="835"/>
                </a:cxn>
                <a:cxn ang="0">
                  <a:pos x="621" y="794"/>
                </a:cxn>
                <a:cxn ang="0">
                  <a:pos x="542" y="728"/>
                </a:cxn>
                <a:cxn ang="0">
                  <a:pos x="466" y="649"/>
                </a:cxn>
                <a:cxn ang="0">
                  <a:pos x="397" y="557"/>
                </a:cxn>
                <a:cxn ang="0">
                  <a:pos x="334" y="454"/>
                </a:cxn>
                <a:cxn ang="0">
                  <a:pos x="279" y="339"/>
                </a:cxn>
                <a:cxn ang="0">
                  <a:pos x="238" y="225"/>
                </a:cxn>
                <a:cxn ang="0">
                  <a:pos x="205" y="105"/>
                </a:cxn>
                <a:cxn ang="0">
                  <a:pos x="184" y="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8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9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20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21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/>
              <a:ahLst/>
              <a:cxnLst>
                <a:cxn ang="0">
                  <a:pos x="124" y="0"/>
                </a:cxn>
                <a:cxn ang="0">
                  <a:pos x="113" y="9"/>
                </a:cxn>
                <a:cxn ang="0">
                  <a:pos x="99" y="25"/>
                </a:cxn>
                <a:cxn ang="0">
                  <a:pos x="81" y="41"/>
                </a:cxn>
                <a:cxn ang="0">
                  <a:pos x="63" y="54"/>
                </a:cxn>
                <a:cxn ang="0">
                  <a:pos x="41" y="66"/>
                </a:cxn>
                <a:cxn ang="0">
                  <a:pos x="22" y="74"/>
                </a:cxn>
                <a:cxn ang="0">
                  <a:pos x="0" y="75"/>
                </a:cxn>
                <a:cxn ang="0">
                  <a:pos x="10" y="96"/>
                </a:cxn>
                <a:cxn ang="0">
                  <a:pos x="23" y="113"/>
                </a:cxn>
                <a:cxn ang="0">
                  <a:pos x="41" y="121"/>
                </a:cxn>
                <a:cxn ang="0">
                  <a:pos x="60" y="121"/>
                </a:cxn>
                <a:cxn ang="0">
                  <a:pos x="83" y="111"/>
                </a:cxn>
                <a:cxn ang="0">
                  <a:pos x="101" y="88"/>
                </a:cxn>
                <a:cxn ang="0">
                  <a:pos x="116" y="53"/>
                </a:cxn>
                <a:cxn ang="0">
                  <a:pos x="124" y="0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22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6"/>
                </a:cxn>
                <a:cxn ang="0">
                  <a:pos x="16" y="14"/>
                </a:cxn>
                <a:cxn ang="0">
                  <a:pos x="28" y="24"/>
                </a:cxn>
                <a:cxn ang="0">
                  <a:pos x="41" y="37"/>
                </a:cxn>
                <a:cxn ang="0">
                  <a:pos x="58" y="53"/>
                </a:cxn>
                <a:cxn ang="0">
                  <a:pos x="73" y="70"/>
                </a:cxn>
                <a:cxn ang="0">
                  <a:pos x="88" y="90"/>
                </a:cxn>
                <a:cxn ang="0">
                  <a:pos x="100" y="113"/>
                </a:cxn>
                <a:cxn ang="0">
                  <a:pos x="112" y="137"/>
                </a:cxn>
                <a:cxn ang="0">
                  <a:pos x="120" y="165"/>
                </a:cxn>
                <a:cxn ang="0">
                  <a:pos x="124" y="196"/>
                </a:cxn>
                <a:cxn ang="0">
                  <a:pos x="126" y="228"/>
                </a:cxn>
                <a:cxn ang="0">
                  <a:pos x="120" y="264"/>
                </a:cxn>
                <a:cxn ang="0">
                  <a:pos x="109" y="302"/>
                </a:cxn>
                <a:cxn ang="0">
                  <a:pos x="92" y="342"/>
                </a:cxn>
                <a:cxn ang="0">
                  <a:pos x="67" y="386"/>
                </a:cxn>
                <a:cxn ang="0">
                  <a:pos x="39" y="436"/>
                </a:cxn>
                <a:cxn ang="0">
                  <a:pos x="21" y="482"/>
                </a:cxn>
                <a:cxn ang="0">
                  <a:pos x="10" y="525"/>
                </a:cxn>
                <a:cxn ang="0">
                  <a:pos x="6" y="566"/>
                </a:cxn>
                <a:cxn ang="0">
                  <a:pos x="6" y="605"/>
                </a:cxn>
                <a:cxn ang="0">
                  <a:pos x="8" y="641"/>
                </a:cxn>
                <a:cxn ang="0">
                  <a:pos x="12" y="673"/>
                </a:cxn>
                <a:cxn ang="0">
                  <a:pos x="14" y="704"/>
                </a:cxn>
                <a:cxn ang="0">
                  <a:pos x="41" y="688"/>
                </a:cxn>
                <a:cxn ang="0">
                  <a:pos x="39" y="680"/>
                </a:cxn>
                <a:cxn ang="0">
                  <a:pos x="36" y="657"/>
                </a:cxn>
                <a:cxn ang="0">
                  <a:pos x="33" y="622"/>
                </a:cxn>
                <a:cxn ang="0">
                  <a:pos x="35" y="575"/>
                </a:cxn>
                <a:cxn ang="0">
                  <a:pos x="41" y="519"/>
                </a:cxn>
                <a:cxn ang="0">
                  <a:pos x="58" y="455"/>
                </a:cxn>
                <a:cxn ang="0">
                  <a:pos x="86" y="386"/>
                </a:cxn>
                <a:cxn ang="0">
                  <a:pos x="129" y="313"/>
                </a:cxn>
                <a:cxn ang="0">
                  <a:pos x="143" y="279"/>
                </a:cxn>
                <a:cxn ang="0">
                  <a:pos x="149" y="235"/>
                </a:cxn>
                <a:cxn ang="0">
                  <a:pos x="144" y="184"/>
                </a:cxn>
                <a:cxn ang="0">
                  <a:pos x="131" y="134"/>
                </a:cxn>
                <a:cxn ang="0">
                  <a:pos x="109" y="85"/>
                </a:cxn>
                <a:cxn ang="0">
                  <a:pos x="81" y="44"/>
                </a:cxn>
                <a:cxn ang="0">
                  <a:pos x="44" y="14"/>
                </a:cxn>
                <a:cxn ang="0">
                  <a:pos x="0" y="0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23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" y="12"/>
                </a:cxn>
                <a:cxn ang="0">
                  <a:pos x="0" y="132"/>
                </a:cxn>
                <a:cxn ang="0">
                  <a:pos x="0" y="0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</p:grpSp>
      <p:sp>
        <p:nvSpPr>
          <p:cNvPr id="51247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</p:spPr>
        <p:txBody>
          <a:bodyPr/>
          <a:lstStyle>
            <a:lvl1pPr>
              <a:defRPr sz="3900" b="0"/>
            </a:lvl1pPr>
          </a:lstStyle>
          <a:p>
            <a:r>
              <a:rPr lang="el-GR"/>
              <a:t>Click to edit Master title style</a:t>
            </a:r>
          </a:p>
        </p:txBody>
      </p:sp>
      <p:sp>
        <p:nvSpPr>
          <p:cNvPr id="51248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l-GR"/>
              <a:t>Click to edit Master subtitle style</a:t>
            </a:r>
          </a:p>
        </p:txBody>
      </p:sp>
      <p:sp>
        <p:nvSpPr>
          <p:cNvPr id="46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7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8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D462AD-D6B2-434C-84D6-BEB497F2E4E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2268DE-CC88-4A9A-B4BE-2AE5861C599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F8E2A-7BFA-4930-9C46-BDF4C4758B4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Τίτλος και 4 Αντικεί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sz="quarter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51063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51063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3"/>
          </p:nvPr>
        </p:nvSpPr>
        <p:spPr>
          <a:xfrm>
            <a:off x="457200" y="3903663"/>
            <a:ext cx="4038600" cy="215265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8200" y="3903663"/>
            <a:ext cx="4038600" cy="215265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9D179-AA4F-426A-A2AA-D3705B59355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Τίτλος, Αντικείμενο και 2 Αντικεί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51063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3"/>
          </p:nvPr>
        </p:nvSpPr>
        <p:spPr>
          <a:xfrm>
            <a:off x="4648200" y="3903663"/>
            <a:ext cx="4038600" cy="215265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91D3EA-C40C-4535-ADF2-BDC5FB39488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1FA9D1-5E04-4895-83B3-1743B2FE2C1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FA6388-4E6F-4825-9606-F517EC5C7FC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FCBBFC-1E79-4D83-9CFF-BE8AE083E56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701EB5-1606-4AE8-9A29-D7BC0062B18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7561AE-8AE4-4FD9-B82A-D455B83E658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D226A2-A5D2-4867-8FFF-5D7522195F7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B1955E-EEB2-4D73-8793-10605339F6D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AB6A5A-FCC7-42BA-95C2-99D540AA189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9900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50179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/>
              <a:ahLst/>
              <a:cxnLst>
                <a:cxn ang="0">
                  <a:pos x="5" y="32"/>
                </a:cxn>
                <a:cxn ang="0">
                  <a:pos x="189" y="26"/>
                </a:cxn>
                <a:cxn ang="0">
                  <a:pos x="309" y="66"/>
                </a:cxn>
                <a:cxn ang="0">
                  <a:pos x="357" y="98"/>
                </a:cxn>
                <a:cxn ang="0">
                  <a:pos x="413" y="162"/>
                </a:cxn>
                <a:cxn ang="0">
                  <a:pos x="437" y="250"/>
                </a:cxn>
                <a:cxn ang="0">
                  <a:pos x="397" y="530"/>
                </a:cxn>
                <a:cxn ang="0">
                  <a:pos x="341" y="634"/>
                </a:cxn>
                <a:cxn ang="0">
                  <a:pos x="173" y="714"/>
                </a:cxn>
                <a:cxn ang="0">
                  <a:pos x="77" y="730"/>
                </a:cxn>
                <a:cxn ang="0">
                  <a:pos x="69" y="802"/>
                </a:cxn>
                <a:cxn ang="0">
                  <a:pos x="7" y="788"/>
                </a:cxn>
                <a:cxn ang="0">
                  <a:pos x="5" y="751"/>
                </a:cxn>
                <a:cxn ang="0">
                  <a:pos x="37" y="722"/>
                </a:cxn>
                <a:cxn ang="0">
                  <a:pos x="5" y="670"/>
                </a:cxn>
                <a:cxn ang="0">
                  <a:pos x="5" y="32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grpSp>
          <p:nvGrpSpPr>
            <p:cNvPr id="6153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50181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50182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50183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l-GR"/>
              </a:p>
            </p:txBody>
          </p:sp>
        </p:grpSp>
        <p:sp>
          <p:nvSpPr>
            <p:cNvPr id="50184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/>
              <a:ahLst/>
              <a:cxnLst>
                <a:cxn ang="0">
                  <a:pos x="14" y="416"/>
                </a:cxn>
                <a:cxn ang="0">
                  <a:pos x="14" y="272"/>
                </a:cxn>
                <a:cxn ang="0">
                  <a:pos x="102" y="144"/>
                </a:cxn>
                <a:cxn ang="0">
                  <a:pos x="150" y="96"/>
                </a:cxn>
                <a:cxn ang="0">
                  <a:pos x="198" y="64"/>
                </a:cxn>
                <a:cxn ang="0">
                  <a:pos x="350" y="0"/>
                </a:cxn>
                <a:cxn ang="0">
                  <a:pos x="534" y="8"/>
                </a:cxn>
                <a:cxn ang="0">
                  <a:pos x="662" y="96"/>
                </a:cxn>
                <a:cxn ang="0">
                  <a:pos x="710" y="200"/>
                </a:cxn>
                <a:cxn ang="0">
                  <a:pos x="702" y="400"/>
                </a:cxn>
                <a:cxn ang="0">
                  <a:pos x="678" y="448"/>
                </a:cxn>
                <a:cxn ang="0">
                  <a:pos x="550" y="632"/>
                </a:cxn>
                <a:cxn ang="0">
                  <a:pos x="518" y="656"/>
                </a:cxn>
                <a:cxn ang="0">
                  <a:pos x="470" y="664"/>
                </a:cxn>
                <a:cxn ang="0">
                  <a:pos x="518" y="680"/>
                </a:cxn>
                <a:cxn ang="0">
                  <a:pos x="566" y="696"/>
                </a:cxn>
                <a:cxn ang="0">
                  <a:pos x="574" y="720"/>
                </a:cxn>
                <a:cxn ang="0">
                  <a:pos x="526" y="736"/>
                </a:cxn>
                <a:cxn ang="0">
                  <a:pos x="502" y="752"/>
                </a:cxn>
                <a:cxn ang="0">
                  <a:pos x="454" y="768"/>
                </a:cxn>
                <a:cxn ang="0">
                  <a:pos x="438" y="712"/>
                </a:cxn>
                <a:cxn ang="0">
                  <a:pos x="246" y="688"/>
                </a:cxn>
                <a:cxn ang="0">
                  <a:pos x="134" y="648"/>
                </a:cxn>
                <a:cxn ang="0">
                  <a:pos x="110" y="624"/>
                </a:cxn>
                <a:cxn ang="0">
                  <a:pos x="78" y="576"/>
                </a:cxn>
                <a:cxn ang="0">
                  <a:pos x="54" y="464"/>
                </a:cxn>
                <a:cxn ang="0">
                  <a:pos x="30" y="408"/>
                </a:cxn>
                <a:cxn ang="0">
                  <a:pos x="22" y="384"/>
                </a:cxn>
                <a:cxn ang="0">
                  <a:pos x="14" y="416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grpSp>
          <p:nvGrpSpPr>
            <p:cNvPr id="6155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50186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/>
                <a:ahLst/>
                <a:cxnLst>
                  <a:cxn ang="0">
                    <a:pos x="46" y="210"/>
                  </a:cxn>
                  <a:cxn ang="0">
                    <a:pos x="37" y="198"/>
                  </a:cxn>
                  <a:cxn ang="0">
                    <a:pos x="26" y="181"/>
                  </a:cxn>
                  <a:cxn ang="0">
                    <a:pos x="15" y="159"/>
                  </a:cxn>
                  <a:cxn ang="0">
                    <a:pos x="5" y="135"/>
                  </a:cxn>
                  <a:cxn ang="0">
                    <a:pos x="0" y="109"/>
                  </a:cxn>
                  <a:cxn ang="0">
                    <a:pos x="1" y="82"/>
                  </a:cxn>
                  <a:cxn ang="0">
                    <a:pos x="9" y="57"/>
                  </a:cxn>
                  <a:cxn ang="0">
                    <a:pos x="27" y="35"/>
                  </a:cxn>
                  <a:cxn ang="0">
                    <a:pos x="45" y="22"/>
                  </a:cxn>
                  <a:cxn ang="0">
                    <a:pos x="60" y="12"/>
                  </a:cxn>
                  <a:cxn ang="0">
                    <a:pos x="72" y="7"/>
                  </a:cxn>
                  <a:cxn ang="0">
                    <a:pos x="81" y="5"/>
                  </a:cxn>
                  <a:cxn ang="0">
                    <a:pos x="88" y="5"/>
                  </a:cxn>
                  <a:cxn ang="0">
                    <a:pos x="104" y="0"/>
                  </a:cxn>
                  <a:cxn ang="0">
                    <a:pos x="148" y="8"/>
                  </a:cxn>
                  <a:cxn ang="0">
                    <a:pos x="160" y="12"/>
                  </a:cxn>
                  <a:cxn ang="0">
                    <a:pos x="172" y="15"/>
                  </a:cxn>
                  <a:cxn ang="0">
                    <a:pos x="182" y="19"/>
                  </a:cxn>
                  <a:cxn ang="0">
                    <a:pos x="190" y="23"/>
                  </a:cxn>
                  <a:cxn ang="0">
                    <a:pos x="198" y="27"/>
                  </a:cxn>
                  <a:cxn ang="0">
                    <a:pos x="205" y="32"/>
                  </a:cxn>
                  <a:cxn ang="0">
                    <a:pos x="211" y="38"/>
                  </a:cxn>
                  <a:cxn ang="0">
                    <a:pos x="217" y="45"/>
                  </a:cxn>
                  <a:cxn ang="0">
                    <a:pos x="205" y="40"/>
                  </a:cxn>
                  <a:cxn ang="0">
                    <a:pos x="194" y="36"/>
                  </a:cxn>
                  <a:cxn ang="0">
                    <a:pos x="183" y="33"/>
                  </a:cxn>
                  <a:cxn ang="0">
                    <a:pos x="172" y="30"/>
                  </a:cxn>
                  <a:cxn ang="0">
                    <a:pos x="163" y="27"/>
                  </a:cxn>
                  <a:cxn ang="0">
                    <a:pos x="153" y="26"/>
                  </a:cxn>
                  <a:cxn ang="0">
                    <a:pos x="143" y="24"/>
                  </a:cxn>
                  <a:cxn ang="0">
                    <a:pos x="134" y="24"/>
                  </a:cxn>
                  <a:cxn ang="0">
                    <a:pos x="125" y="24"/>
                  </a:cxn>
                  <a:cxn ang="0">
                    <a:pos x="116" y="25"/>
                  </a:cxn>
                  <a:cxn ang="0">
                    <a:pos x="107" y="27"/>
                  </a:cxn>
                  <a:cxn ang="0">
                    <a:pos x="99" y="29"/>
                  </a:cxn>
                  <a:cxn ang="0">
                    <a:pos x="91" y="33"/>
                  </a:cxn>
                  <a:cxn ang="0">
                    <a:pos x="82" y="36"/>
                  </a:cxn>
                  <a:cxn ang="0">
                    <a:pos x="74" y="41"/>
                  </a:cxn>
                  <a:cxn ang="0">
                    <a:pos x="66" y="46"/>
                  </a:cxn>
                  <a:cxn ang="0">
                    <a:pos x="52" y="61"/>
                  </a:cxn>
                  <a:cxn ang="0">
                    <a:pos x="42" y="80"/>
                  </a:cxn>
                  <a:cxn ang="0">
                    <a:pos x="37" y="103"/>
                  </a:cxn>
                  <a:cxn ang="0">
                    <a:pos x="35" y="126"/>
                  </a:cxn>
                  <a:cxn ang="0">
                    <a:pos x="35" y="151"/>
                  </a:cxn>
                  <a:cxn ang="0">
                    <a:pos x="38" y="174"/>
                  </a:cxn>
                  <a:cxn ang="0">
                    <a:pos x="41" y="194"/>
                  </a:cxn>
                  <a:cxn ang="0">
                    <a:pos x="46" y="210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50187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/>
                <a:ahLst/>
                <a:cxnLst>
                  <a:cxn ang="0">
                    <a:pos x="109" y="0"/>
                  </a:cxn>
                  <a:cxn ang="0">
                    <a:pos x="112" y="2"/>
                  </a:cxn>
                  <a:cxn ang="0">
                    <a:pos x="118" y="8"/>
                  </a:cxn>
                  <a:cxn ang="0">
                    <a:pos x="127" y="18"/>
                  </a:cxn>
                  <a:cxn ang="0">
                    <a:pos x="137" y="33"/>
                  </a:cxn>
                  <a:cxn ang="0">
                    <a:pos x="145" y="52"/>
                  </a:cxn>
                  <a:cxn ang="0">
                    <a:pos x="150" y="76"/>
                  </a:cxn>
                  <a:cxn ang="0">
                    <a:pos x="150" y="105"/>
                  </a:cxn>
                  <a:cxn ang="0">
                    <a:pos x="144" y="139"/>
                  </a:cxn>
                  <a:cxn ang="0">
                    <a:pos x="140" y="149"/>
                  </a:cxn>
                  <a:cxn ang="0">
                    <a:pos x="136" y="157"/>
                  </a:cxn>
                  <a:cxn ang="0">
                    <a:pos x="131" y="165"/>
                  </a:cxn>
                  <a:cxn ang="0">
                    <a:pos x="125" y="173"/>
                  </a:cxn>
                  <a:cxn ang="0">
                    <a:pos x="117" y="180"/>
                  </a:cxn>
                  <a:cxn ang="0">
                    <a:pos x="110" y="185"/>
                  </a:cxn>
                  <a:cxn ang="0">
                    <a:pos x="102" y="191"/>
                  </a:cxn>
                  <a:cxn ang="0">
                    <a:pos x="92" y="195"/>
                  </a:cxn>
                  <a:cxn ang="0">
                    <a:pos x="82" y="197"/>
                  </a:cxn>
                  <a:cxn ang="0">
                    <a:pos x="72" y="200"/>
                  </a:cxn>
                  <a:cxn ang="0">
                    <a:pos x="61" y="201"/>
                  </a:cxn>
                  <a:cxn ang="0">
                    <a:pos x="49" y="201"/>
                  </a:cxn>
                  <a:cxn ang="0">
                    <a:pos x="37" y="200"/>
                  </a:cxn>
                  <a:cxn ang="0">
                    <a:pos x="25" y="197"/>
                  </a:cxn>
                  <a:cxn ang="0">
                    <a:pos x="12" y="193"/>
                  </a:cxn>
                  <a:cxn ang="0">
                    <a:pos x="0" y="188"/>
                  </a:cxn>
                  <a:cxn ang="0">
                    <a:pos x="11" y="195"/>
                  </a:cxn>
                  <a:cxn ang="0">
                    <a:pos x="22" y="200"/>
                  </a:cxn>
                  <a:cxn ang="0">
                    <a:pos x="33" y="205"/>
                  </a:cxn>
                  <a:cxn ang="0">
                    <a:pos x="43" y="208"/>
                  </a:cxn>
                  <a:cxn ang="0">
                    <a:pos x="53" y="211"/>
                  </a:cxn>
                  <a:cxn ang="0">
                    <a:pos x="63" y="212"/>
                  </a:cxn>
                  <a:cxn ang="0">
                    <a:pos x="73" y="213"/>
                  </a:cxn>
                  <a:cxn ang="0">
                    <a:pos x="83" y="213"/>
                  </a:cxn>
                  <a:cxn ang="0">
                    <a:pos x="91" y="212"/>
                  </a:cxn>
                  <a:cxn ang="0">
                    <a:pos x="100" y="210"/>
                  </a:cxn>
                  <a:cxn ang="0">
                    <a:pos x="108" y="208"/>
                  </a:cxn>
                  <a:cxn ang="0">
                    <a:pos x="116" y="206"/>
                  </a:cxn>
                  <a:cxn ang="0">
                    <a:pos x="123" y="203"/>
                  </a:cxn>
                  <a:cxn ang="0">
                    <a:pos x="130" y="199"/>
                  </a:cxn>
                  <a:cxn ang="0">
                    <a:pos x="136" y="195"/>
                  </a:cxn>
                  <a:cxn ang="0">
                    <a:pos x="142" y="191"/>
                  </a:cxn>
                  <a:cxn ang="0">
                    <a:pos x="158" y="176"/>
                  </a:cxn>
                  <a:cxn ang="0">
                    <a:pos x="169" y="161"/>
                  </a:cxn>
                  <a:cxn ang="0">
                    <a:pos x="176" y="144"/>
                  </a:cxn>
                  <a:cxn ang="0">
                    <a:pos x="179" y="128"/>
                  </a:cxn>
                  <a:cxn ang="0">
                    <a:pos x="181" y="111"/>
                  </a:cxn>
                  <a:cxn ang="0">
                    <a:pos x="181" y="95"/>
                  </a:cxn>
                  <a:cxn ang="0">
                    <a:pos x="182" y="79"/>
                  </a:cxn>
                  <a:cxn ang="0">
                    <a:pos x="173" y="46"/>
                  </a:cxn>
                  <a:cxn ang="0">
                    <a:pos x="156" y="21"/>
                  </a:cxn>
                  <a:cxn ang="0">
                    <a:pos x="151" y="18"/>
                  </a:cxn>
                  <a:cxn ang="0">
                    <a:pos x="147" y="15"/>
                  </a:cxn>
                  <a:cxn ang="0">
                    <a:pos x="142" y="13"/>
                  </a:cxn>
                  <a:cxn ang="0">
                    <a:pos x="138" y="11"/>
                  </a:cxn>
                  <a:cxn ang="0">
                    <a:pos x="132" y="9"/>
                  </a:cxn>
                  <a:cxn ang="0">
                    <a:pos x="126" y="6"/>
                  </a:cxn>
                  <a:cxn ang="0">
                    <a:pos x="119" y="3"/>
                  </a:cxn>
                  <a:cxn ang="0">
                    <a:pos x="109" y="0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50188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/>
                <a:ahLst/>
                <a:cxnLst>
                  <a:cxn ang="0">
                    <a:pos x="94" y="0"/>
                  </a:cxn>
                  <a:cxn ang="0">
                    <a:pos x="105" y="9"/>
                  </a:cxn>
                  <a:cxn ang="0">
                    <a:pos x="115" y="27"/>
                  </a:cxn>
                  <a:cxn ang="0">
                    <a:pos x="123" y="50"/>
                  </a:cxn>
                  <a:cxn ang="0">
                    <a:pos x="128" y="78"/>
                  </a:cxn>
                  <a:cxn ang="0">
                    <a:pos x="127" y="111"/>
                  </a:cxn>
                  <a:cxn ang="0">
                    <a:pos x="116" y="145"/>
                  </a:cxn>
                  <a:cxn ang="0">
                    <a:pos x="94" y="181"/>
                  </a:cxn>
                  <a:cxn ang="0">
                    <a:pos x="60" y="217"/>
                  </a:cxn>
                  <a:cxn ang="0">
                    <a:pos x="49" y="213"/>
                  </a:cxn>
                  <a:cxn ang="0">
                    <a:pos x="38" y="210"/>
                  </a:cxn>
                  <a:cxn ang="0">
                    <a:pos x="26" y="205"/>
                  </a:cxn>
                  <a:cxn ang="0">
                    <a:pos x="16" y="201"/>
                  </a:cxn>
                  <a:cxn ang="0">
                    <a:pos x="8" y="196"/>
                  </a:cxn>
                  <a:cxn ang="0">
                    <a:pos x="2" y="190"/>
                  </a:cxn>
                  <a:cxn ang="0">
                    <a:pos x="0" y="183"/>
                  </a:cxn>
                  <a:cxn ang="0">
                    <a:pos x="1" y="178"/>
                  </a:cxn>
                  <a:cxn ang="0">
                    <a:pos x="13" y="171"/>
                  </a:cxn>
                  <a:cxn ang="0">
                    <a:pos x="29" y="161"/>
                  </a:cxn>
                  <a:cxn ang="0">
                    <a:pos x="46" y="150"/>
                  </a:cxn>
                  <a:cxn ang="0">
                    <a:pos x="63" y="134"/>
                  </a:cxn>
                  <a:cxn ang="0">
                    <a:pos x="79" y="112"/>
                  </a:cxn>
                  <a:cxn ang="0">
                    <a:pos x="91" y="83"/>
                  </a:cxn>
                  <a:cxn ang="0">
                    <a:pos x="97" y="46"/>
                  </a:cxn>
                  <a:cxn ang="0">
                    <a:pos x="94" y="0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50189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/>
                <a:ahLst/>
                <a:cxnLst>
                  <a:cxn ang="0">
                    <a:pos x="75" y="0"/>
                  </a:cxn>
                  <a:cxn ang="0">
                    <a:pos x="0" y="25"/>
                  </a:cxn>
                  <a:cxn ang="0">
                    <a:pos x="3" y="26"/>
                  </a:cxn>
                  <a:cxn ang="0">
                    <a:pos x="14" y="29"/>
                  </a:cxn>
                  <a:cxn ang="0">
                    <a:pos x="29" y="36"/>
                  </a:cxn>
                  <a:cxn ang="0">
                    <a:pos x="46" y="47"/>
                  </a:cxn>
                  <a:cxn ang="0">
                    <a:pos x="66" y="62"/>
                  </a:cxn>
                  <a:cxn ang="0">
                    <a:pos x="84" y="80"/>
                  </a:cxn>
                  <a:cxn ang="0">
                    <a:pos x="102" y="103"/>
                  </a:cxn>
                  <a:cxn ang="0">
                    <a:pos x="116" y="132"/>
                  </a:cxn>
                  <a:cxn ang="0">
                    <a:pos x="117" y="120"/>
                  </a:cxn>
                  <a:cxn ang="0">
                    <a:pos x="115" y="107"/>
                  </a:cxn>
                  <a:cxn ang="0">
                    <a:pos x="108" y="90"/>
                  </a:cxn>
                  <a:cxn ang="0">
                    <a:pos x="99" y="74"/>
                  </a:cxn>
                  <a:cxn ang="0">
                    <a:pos x="89" y="58"/>
                  </a:cxn>
                  <a:cxn ang="0">
                    <a:pos x="78" y="45"/>
                  </a:cxn>
                  <a:cxn ang="0">
                    <a:pos x="67" y="36"/>
                  </a:cxn>
                  <a:cxn ang="0">
                    <a:pos x="58" y="32"/>
                  </a:cxn>
                  <a:cxn ang="0">
                    <a:pos x="69" y="29"/>
                  </a:cxn>
                  <a:cxn ang="0">
                    <a:pos x="79" y="28"/>
                  </a:cxn>
                  <a:cxn ang="0">
                    <a:pos x="89" y="26"/>
                  </a:cxn>
                  <a:cxn ang="0">
                    <a:pos x="98" y="25"/>
                  </a:cxn>
                  <a:cxn ang="0">
                    <a:pos x="105" y="24"/>
                  </a:cxn>
                  <a:cxn ang="0">
                    <a:pos x="109" y="22"/>
                  </a:cxn>
                  <a:cxn ang="0">
                    <a:pos x="113" y="21"/>
                  </a:cxn>
                  <a:cxn ang="0">
                    <a:pos x="114" y="21"/>
                  </a:cxn>
                  <a:cxn ang="0">
                    <a:pos x="75" y="0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50190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3"/>
                <a:ext cx="21" cy="55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23" y="0"/>
                  </a:cxn>
                  <a:cxn ang="0">
                    <a:pos x="16" y="4"/>
                  </a:cxn>
                  <a:cxn ang="0">
                    <a:pos x="9" y="9"/>
                  </a:cxn>
                  <a:cxn ang="0">
                    <a:pos x="4" y="19"/>
                  </a:cxn>
                  <a:cxn ang="0">
                    <a:pos x="1" y="30"/>
                  </a:cxn>
                  <a:cxn ang="0">
                    <a:pos x="0" y="44"/>
                  </a:cxn>
                  <a:cxn ang="0">
                    <a:pos x="3" y="60"/>
                  </a:cxn>
                  <a:cxn ang="0">
                    <a:pos x="11" y="77"/>
                  </a:cxn>
                  <a:cxn ang="0">
                    <a:pos x="15" y="53"/>
                  </a:cxn>
                  <a:cxn ang="0">
                    <a:pos x="19" y="37"/>
                  </a:cxn>
                  <a:cxn ang="0">
                    <a:pos x="23" y="22"/>
                  </a:cxn>
                  <a:cxn ang="0">
                    <a:pos x="29" y="0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l-GR"/>
              </a:p>
            </p:txBody>
          </p:sp>
          <p:grpSp>
            <p:nvGrpSpPr>
              <p:cNvPr id="6187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50192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/>
                  <a:ahLst/>
                  <a:cxnLst>
                    <a:cxn ang="0">
                      <a:pos x="12" y="44"/>
                    </a:cxn>
                    <a:cxn ang="0">
                      <a:pos x="6" y="72"/>
                    </a:cxn>
                    <a:cxn ang="0">
                      <a:pos x="3" y="99"/>
                    </a:cxn>
                    <a:cxn ang="0">
                      <a:pos x="0" y="125"/>
                    </a:cxn>
                    <a:cxn ang="0">
                      <a:pos x="0" y="151"/>
                    </a:cxn>
                    <a:cxn ang="0">
                      <a:pos x="3" y="180"/>
                    </a:cxn>
                    <a:cxn ang="0">
                      <a:pos x="7" y="211"/>
                    </a:cxn>
                    <a:cxn ang="0">
                      <a:pos x="16" y="247"/>
                    </a:cxn>
                    <a:cxn ang="0">
                      <a:pos x="29" y="287"/>
                    </a:cxn>
                    <a:cxn ang="0">
                      <a:pos x="43" y="325"/>
                    </a:cxn>
                    <a:cxn ang="0">
                      <a:pos x="61" y="364"/>
                    </a:cxn>
                    <a:cxn ang="0">
                      <a:pos x="83" y="406"/>
                    </a:cxn>
                    <a:cxn ang="0">
                      <a:pos x="106" y="446"/>
                    </a:cxn>
                    <a:cxn ang="0">
                      <a:pos x="132" y="483"/>
                    </a:cxn>
                    <a:cxn ang="0">
                      <a:pos x="157" y="516"/>
                    </a:cxn>
                    <a:cxn ang="0">
                      <a:pos x="182" y="544"/>
                    </a:cxn>
                    <a:cxn ang="0">
                      <a:pos x="207" y="564"/>
                    </a:cxn>
                    <a:cxn ang="0">
                      <a:pos x="160" y="501"/>
                    </a:cxn>
                    <a:cxn ang="0">
                      <a:pos x="127" y="448"/>
                    </a:cxn>
                    <a:cxn ang="0">
                      <a:pos x="103" y="405"/>
                    </a:cxn>
                    <a:cxn ang="0">
                      <a:pos x="87" y="368"/>
                    </a:cxn>
                    <a:cxn ang="0">
                      <a:pos x="75" y="337"/>
                    </a:cxn>
                    <a:cxn ang="0">
                      <a:pos x="68" y="309"/>
                    </a:cxn>
                    <a:cxn ang="0">
                      <a:pos x="63" y="285"/>
                    </a:cxn>
                    <a:cxn ang="0">
                      <a:pos x="56" y="261"/>
                    </a:cxn>
                    <a:cxn ang="0">
                      <a:pos x="44" y="205"/>
                    </a:cxn>
                    <a:cxn ang="0">
                      <a:pos x="41" y="140"/>
                    </a:cxn>
                    <a:cxn ang="0">
                      <a:pos x="43" y="68"/>
                    </a:cxn>
                    <a:cxn ang="0">
                      <a:pos x="50" y="0"/>
                    </a:cxn>
                    <a:cxn ang="0">
                      <a:pos x="12" y="44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l-GR"/>
                </a:p>
              </p:txBody>
            </p:sp>
            <p:sp>
              <p:nvSpPr>
                <p:cNvPr id="50193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14" y="55"/>
                    </a:cxn>
                    <a:cxn ang="0">
                      <a:pos x="22" y="101"/>
                    </a:cxn>
                    <a:cxn ang="0">
                      <a:pos x="24" y="159"/>
                    </a:cxn>
                    <a:cxn ang="0">
                      <a:pos x="19" y="232"/>
                    </a:cxn>
                    <a:cxn ang="0">
                      <a:pos x="45" y="217"/>
                    </a:cxn>
                    <a:cxn ang="0">
                      <a:pos x="47" y="178"/>
                    </a:cxn>
                    <a:cxn ang="0">
                      <a:pos x="47" y="140"/>
                    </a:cxn>
                    <a:cxn ang="0">
                      <a:pos x="45" y="103"/>
                    </a:cxn>
                    <a:cxn ang="0">
                      <a:pos x="41" y="71"/>
                    </a:cxn>
                    <a:cxn ang="0">
                      <a:pos x="36" y="52"/>
                    </a:cxn>
                    <a:cxn ang="0">
                      <a:pos x="29" y="34"/>
                    </a:cxn>
                    <a:cxn ang="0">
                      <a:pos x="22" y="17"/>
                    </a:cxn>
                    <a:cxn ang="0">
                      <a:pos x="13" y="0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l-GR"/>
                </a:p>
              </p:txBody>
            </p:sp>
            <p:sp>
              <p:nvSpPr>
                <p:cNvPr id="50194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5" y="1722"/>
                  <a:ext cx="60" cy="27"/>
                </a:xfrm>
                <a:custGeom>
                  <a:avLst/>
                  <a:gdLst/>
                  <a:ahLst/>
                  <a:cxnLst>
                    <a:cxn ang="0">
                      <a:pos x="87" y="22"/>
                    </a:cxn>
                    <a:cxn ang="0">
                      <a:pos x="77" y="17"/>
                    </a:cxn>
                    <a:cxn ang="0">
                      <a:pos x="68" y="12"/>
                    </a:cxn>
                    <a:cxn ang="0">
                      <a:pos x="58" y="7"/>
                    </a:cxn>
                    <a:cxn ang="0">
                      <a:pos x="47" y="5"/>
                    </a:cxn>
                    <a:cxn ang="0">
                      <a:pos x="37" y="3"/>
                    </a:cxn>
                    <a:cxn ang="0">
                      <a:pos x="26" y="2"/>
                    </a:cxn>
                    <a:cxn ang="0">
                      <a:pos x="13" y="0"/>
                    </a:cxn>
                    <a:cxn ang="0">
                      <a:pos x="0" y="2"/>
                    </a:cxn>
                    <a:cxn ang="0">
                      <a:pos x="6" y="6"/>
                    </a:cxn>
                    <a:cxn ang="0">
                      <a:pos x="14" y="10"/>
                    </a:cxn>
                    <a:cxn ang="0">
                      <a:pos x="22" y="14"/>
                    </a:cxn>
                    <a:cxn ang="0">
                      <a:pos x="33" y="18"/>
                    </a:cxn>
                    <a:cxn ang="0">
                      <a:pos x="42" y="22"/>
                    </a:cxn>
                    <a:cxn ang="0">
                      <a:pos x="52" y="27"/>
                    </a:cxn>
                    <a:cxn ang="0">
                      <a:pos x="64" y="33"/>
                    </a:cxn>
                    <a:cxn ang="0">
                      <a:pos x="74" y="40"/>
                    </a:cxn>
                    <a:cxn ang="0">
                      <a:pos x="87" y="22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l-GR"/>
                </a:p>
              </p:txBody>
            </p:sp>
          </p:grpSp>
        </p:grpSp>
        <p:grpSp>
          <p:nvGrpSpPr>
            <p:cNvPr id="6156" name="Group 19"/>
            <p:cNvGrpSpPr>
              <a:grpSpLocks/>
            </p:cNvGrpSpPr>
            <p:nvPr/>
          </p:nvGrpSpPr>
          <p:grpSpPr bwMode="auto">
            <a:xfrm rot="6248562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50196" name="Freeform 20"/>
              <p:cNvSpPr>
                <a:spLocks/>
              </p:cNvSpPr>
              <p:nvPr userDrawn="1"/>
            </p:nvSpPr>
            <p:spPr bwMode="ltGray">
              <a:xfrm>
                <a:off x="1727" y="868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50197" name="Freeform 21"/>
              <p:cNvSpPr>
                <a:spLocks/>
              </p:cNvSpPr>
              <p:nvPr userDrawn="1"/>
            </p:nvSpPr>
            <p:spPr bwMode="ltGray">
              <a:xfrm>
                <a:off x="1786" y="896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50198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l-GR"/>
              </a:p>
            </p:txBody>
          </p:sp>
        </p:grpSp>
        <p:grpSp>
          <p:nvGrpSpPr>
            <p:cNvPr id="6157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50200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50201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50202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l-GR"/>
              </a:p>
            </p:txBody>
          </p:sp>
        </p:grpSp>
        <p:grpSp>
          <p:nvGrpSpPr>
            <p:cNvPr id="6158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50204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50205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50206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l-GR"/>
              </a:p>
            </p:txBody>
          </p:sp>
        </p:grpSp>
        <p:sp>
          <p:nvSpPr>
            <p:cNvPr id="50207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/>
              <a:ahLst/>
              <a:cxnLst>
                <a:cxn ang="0">
                  <a:pos x="1" y="392"/>
                </a:cxn>
                <a:cxn ang="0">
                  <a:pos x="3" y="252"/>
                </a:cxn>
                <a:cxn ang="0">
                  <a:pos x="21" y="210"/>
                </a:cxn>
                <a:cxn ang="0">
                  <a:pos x="29" y="182"/>
                </a:cxn>
                <a:cxn ang="0">
                  <a:pos x="39" y="154"/>
                </a:cxn>
                <a:cxn ang="0">
                  <a:pos x="51" y="138"/>
                </a:cxn>
                <a:cxn ang="0">
                  <a:pos x="111" y="74"/>
                </a:cxn>
                <a:cxn ang="0">
                  <a:pos x="169" y="30"/>
                </a:cxn>
                <a:cxn ang="0">
                  <a:pos x="225" y="10"/>
                </a:cxn>
                <a:cxn ang="0">
                  <a:pos x="249" y="4"/>
                </a:cxn>
                <a:cxn ang="0">
                  <a:pos x="265" y="0"/>
                </a:cxn>
                <a:cxn ang="0">
                  <a:pos x="357" y="2"/>
                </a:cxn>
                <a:cxn ang="0">
                  <a:pos x="385" y="6"/>
                </a:cxn>
                <a:cxn ang="0">
                  <a:pos x="489" y="40"/>
                </a:cxn>
                <a:cxn ang="0">
                  <a:pos x="619" y="128"/>
                </a:cxn>
                <a:cxn ang="0">
                  <a:pos x="653" y="178"/>
                </a:cxn>
                <a:cxn ang="0">
                  <a:pos x="693" y="322"/>
                </a:cxn>
                <a:cxn ang="0">
                  <a:pos x="687" y="434"/>
                </a:cxn>
                <a:cxn ang="0">
                  <a:pos x="665" y="538"/>
                </a:cxn>
                <a:cxn ang="0">
                  <a:pos x="639" y="564"/>
                </a:cxn>
                <a:cxn ang="0">
                  <a:pos x="631" y="580"/>
                </a:cxn>
                <a:cxn ang="0">
                  <a:pos x="607" y="588"/>
                </a:cxn>
                <a:cxn ang="0">
                  <a:pos x="473" y="664"/>
                </a:cxn>
                <a:cxn ang="0">
                  <a:pos x="449" y="678"/>
                </a:cxn>
                <a:cxn ang="0">
                  <a:pos x="405" y="684"/>
                </a:cxn>
                <a:cxn ang="0">
                  <a:pos x="375" y="690"/>
                </a:cxn>
                <a:cxn ang="0">
                  <a:pos x="267" y="684"/>
                </a:cxn>
                <a:cxn ang="0">
                  <a:pos x="259" y="722"/>
                </a:cxn>
                <a:cxn ang="0">
                  <a:pos x="241" y="756"/>
                </a:cxn>
                <a:cxn ang="0">
                  <a:pos x="185" y="728"/>
                </a:cxn>
                <a:cxn ang="0">
                  <a:pos x="163" y="720"/>
                </a:cxn>
                <a:cxn ang="0">
                  <a:pos x="151" y="716"/>
                </a:cxn>
                <a:cxn ang="0">
                  <a:pos x="195" y="674"/>
                </a:cxn>
                <a:cxn ang="0">
                  <a:pos x="211" y="644"/>
                </a:cxn>
                <a:cxn ang="0">
                  <a:pos x="209" y="626"/>
                </a:cxn>
                <a:cxn ang="0">
                  <a:pos x="195" y="620"/>
                </a:cxn>
                <a:cxn ang="0">
                  <a:pos x="165" y="596"/>
                </a:cxn>
                <a:cxn ang="0">
                  <a:pos x="99" y="534"/>
                </a:cxn>
                <a:cxn ang="0">
                  <a:pos x="61" y="506"/>
                </a:cxn>
                <a:cxn ang="0">
                  <a:pos x="23" y="470"/>
                </a:cxn>
                <a:cxn ang="0">
                  <a:pos x="7" y="434"/>
                </a:cxn>
                <a:cxn ang="0">
                  <a:pos x="5" y="396"/>
                </a:cxn>
                <a:cxn ang="0">
                  <a:pos x="1" y="392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50208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50209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50210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8"/>
                </a:cxn>
                <a:cxn ang="0">
                  <a:pos x="15" y="19"/>
                </a:cxn>
                <a:cxn ang="0">
                  <a:pos x="26" y="33"/>
                </a:cxn>
                <a:cxn ang="0">
                  <a:pos x="38" y="51"/>
                </a:cxn>
                <a:cxn ang="0">
                  <a:pos x="54" y="72"/>
                </a:cxn>
                <a:cxn ang="0">
                  <a:pos x="67" y="94"/>
                </a:cxn>
                <a:cxn ang="0">
                  <a:pos x="79" y="119"/>
                </a:cxn>
                <a:cxn ang="0">
                  <a:pos x="87" y="146"/>
                </a:cxn>
                <a:cxn ang="0">
                  <a:pos x="94" y="175"/>
                </a:cxn>
                <a:cxn ang="0">
                  <a:pos x="91" y="209"/>
                </a:cxn>
                <a:cxn ang="0">
                  <a:pos x="118" y="209"/>
                </a:cxn>
                <a:cxn ang="0">
                  <a:pos x="117" y="177"/>
                </a:cxn>
                <a:cxn ang="0">
                  <a:pos x="104" y="119"/>
                </a:cxn>
                <a:cxn ang="0">
                  <a:pos x="82" y="69"/>
                </a:cxn>
                <a:cxn ang="0">
                  <a:pos x="47" y="27"/>
                </a:cxn>
                <a:cxn ang="0">
                  <a:pos x="0" y="0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50211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/>
              <a:ahLst/>
              <a:cxnLst>
                <a:cxn ang="0">
                  <a:pos x="103" y="0"/>
                </a:cxn>
                <a:cxn ang="0">
                  <a:pos x="130" y="128"/>
                </a:cxn>
                <a:cxn ang="0">
                  <a:pos x="125" y="126"/>
                </a:cxn>
                <a:cxn ang="0">
                  <a:pos x="111" y="121"/>
                </a:cxn>
                <a:cxn ang="0">
                  <a:pos x="92" y="111"/>
                </a:cxn>
                <a:cxn ang="0">
                  <a:pos x="68" y="103"/>
                </a:cxn>
                <a:cxn ang="0">
                  <a:pos x="41" y="94"/>
                </a:cxn>
                <a:cxn ang="0">
                  <a:pos x="19" y="90"/>
                </a:cxn>
                <a:cxn ang="0">
                  <a:pos x="0" y="93"/>
                </a:cxn>
                <a:cxn ang="0">
                  <a:pos x="0" y="72"/>
                </a:cxn>
                <a:cxn ang="0">
                  <a:pos x="12" y="70"/>
                </a:cxn>
                <a:cxn ang="0">
                  <a:pos x="24" y="66"/>
                </a:cxn>
                <a:cxn ang="0">
                  <a:pos x="38" y="66"/>
                </a:cxn>
                <a:cxn ang="0">
                  <a:pos x="51" y="67"/>
                </a:cxn>
                <a:cxn ang="0">
                  <a:pos x="65" y="70"/>
                </a:cxn>
                <a:cxn ang="0">
                  <a:pos x="78" y="78"/>
                </a:cxn>
                <a:cxn ang="0">
                  <a:pos x="81" y="74"/>
                </a:cxn>
                <a:cxn ang="0">
                  <a:pos x="81" y="58"/>
                </a:cxn>
                <a:cxn ang="0">
                  <a:pos x="82" y="37"/>
                </a:cxn>
                <a:cxn ang="0">
                  <a:pos x="82" y="29"/>
                </a:cxn>
                <a:cxn ang="0">
                  <a:pos x="80" y="29"/>
                </a:cxn>
                <a:cxn ang="0">
                  <a:pos x="77" y="27"/>
                </a:cxn>
                <a:cxn ang="0">
                  <a:pos x="76" y="22"/>
                </a:cxn>
                <a:cxn ang="0">
                  <a:pos x="75" y="19"/>
                </a:cxn>
                <a:cxn ang="0">
                  <a:pos x="76" y="15"/>
                </a:cxn>
                <a:cxn ang="0">
                  <a:pos x="79" y="10"/>
                </a:cxn>
                <a:cxn ang="0">
                  <a:pos x="89" y="6"/>
                </a:cxn>
                <a:cxn ang="0">
                  <a:pos x="103" y="0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50212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5" y="37"/>
                </a:cxn>
                <a:cxn ang="0">
                  <a:pos x="0" y="59"/>
                </a:cxn>
                <a:cxn ang="0">
                  <a:pos x="0" y="86"/>
                </a:cxn>
                <a:cxn ang="0">
                  <a:pos x="8" y="82"/>
                </a:cxn>
                <a:cxn ang="0">
                  <a:pos x="20" y="73"/>
                </a:cxn>
                <a:cxn ang="0">
                  <a:pos x="33" y="63"/>
                </a:cxn>
                <a:cxn ang="0">
                  <a:pos x="42" y="51"/>
                </a:cxn>
                <a:cxn ang="0">
                  <a:pos x="47" y="36"/>
                </a:cxn>
                <a:cxn ang="0">
                  <a:pos x="46" y="19"/>
                </a:cxn>
                <a:cxn ang="0">
                  <a:pos x="37" y="0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50213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41" y="4"/>
                </a:cxn>
                <a:cxn ang="0">
                  <a:pos x="101" y="0"/>
                </a:cxn>
                <a:cxn ang="0">
                  <a:pos x="170" y="4"/>
                </a:cxn>
                <a:cxn ang="0">
                  <a:pos x="248" y="21"/>
                </a:cxn>
                <a:cxn ang="0">
                  <a:pos x="323" y="50"/>
                </a:cxn>
                <a:cxn ang="0">
                  <a:pos x="382" y="90"/>
                </a:cxn>
                <a:cxn ang="0">
                  <a:pos x="428" y="141"/>
                </a:cxn>
                <a:cxn ang="0">
                  <a:pos x="463" y="199"/>
                </a:cxn>
                <a:cxn ang="0">
                  <a:pos x="485" y="262"/>
                </a:cxn>
                <a:cxn ang="0">
                  <a:pos x="496" y="327"/>
                </a:cxn>
                <a:cxn ang="0">
                  <a:pos x="497" y="396"/>
                </a:cxn>
                <a:cxn ang="0">
                  <a:pos x="487" y="462"/>
                </a:cxn>
                <a:cxn ang="0">
                  <a:pos x="470" y="527"/>
                </a:cxn>
                <a:cxn ang="0">
                  <a:pos x="443" y="586"/>
                </a:cxn>
                <a:cxn ang="0">
                  <a:pos x="406" y="639"/>
                </a:cxn>
                <a:cxn ang="0">
                  <a:pos x="364" y="683"/>
                </a:cxn>
                <a:cxn ang="0">
                  <a:pos x="315" y="715"/>
                </a:cxn>
                <a:cxn ang="0">
                  <a:pos x="259" y="736"/>
                </a:cxn>
                <a:cxn ang="0">
                  <a:pos x="198" y="740"/>
                </a:cxn>
                <a:cxn ang="0">
                  <a:pos x="131" y="727"/>
                </a:cxn>
                <a:cxn ang="0">
                  <a:pos x="167" y="728"/>
                </a:cxn>
                <a:cxn ang="0">
                  <a:pos x="204" y="718"/>
                </a:cxn>
                <a:cxn ang="0">
                  <a:pos x="238" y="700"/>
                </a:cxn>
                <a:cxn ang="0">
                  <a:pos x="272" y="670"/>
                </a:cxn>
                <a:cxn ang="0">
                  <a:pos x="304" y="635"/>
                </a:cxn>
                <a:cxn ang="0">
                  <a:pos x="333" y="594"/>
                </a:cxn>
                <a:cxn ang="0">
                  <a:pos x="358" y="549"/>
                </a:cxn>
                <a:cxn ang="0">
                  <a:pos x="381" y="500"/>
                </a:cxn>
                <a:cxn ang="0">
                  <a:pos x="396" y="449"/>
                </a:cxn>
                <a:cxn ang="0">
                  <a:pos x="408" y="397"/>
                </a:cxn>
                <a:cxn ang="0">
                  <a:pos x="414" y="346"/>
                </a:cxn>
                <a:cxn ang="0">
                  <a:pos x="412" y="296"/>
                </a:cxn>
                <a:cxn ang="0">
                  <a:pos x="402" y="251"/>
                </a:cxn>
                <a:cxn ang="0">
                  <a:pos x="384" y="208"/>
                </a:cxn>
                <a:cxn ang="0">
                  <a:pos x="357" y="172"/>
                </a:cxn>
                <a:cxn ang="0">
                  <a:pos x="320" y="142"/>
                </a:cxn>
                <a:cxn ang="0">
                  <a:pos x="260" y="107"/>
                </a:cxn>
                <a:cxn ang="0">
                  <a:pos x="203" y="82"/>
                </a:cxn>
                <a:cxn ang="0">
                  <a:pos x="154" y="65"/>
                </a:cxn>
                <a:cxn ang="0">
                  <a:pos x="108" y="56"/>
                </a:cxn>
                <a:cxn ang="0">
                  <a:pos x="68" y="55"/>
                </a:cxn>
                <a:cxn ang="0">
                  <a:pos x="32" y="61"/>
                </a:cxn>
                <a:cxn ang="0">
                  <a:pos x="0" y="70"/>
                </a:cxn>
                <a:cxn ang="0">
                  <a:pos x="0" y="13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50214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50215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50216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50217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50218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50219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69" y="9"/>
                </a:cxn>
                <a:cxn ang="0">
                  <a:pos x="277" y="22"/>
                </a:cxn>
                <a:cxn ang="0">
                  <a:pos x="286" y="39"/>
                </a:cxn>
                <a:cxn ang="0">
                  <a:pos x="297" y="58"/>
                </a:cxn>
                <a:cxn ang="0">
                  <a:pos x="309" y="83"/>
                </a:cxn>
                <a:cxn ang="0">
                  <a:pos x="319" y="108"/>
                </a:cxn>
                <a:cxn ang="0">
                  <a:pos x="329" y="136"/>
                </a:cxn>
                <a:cxn ang="0">
                  <a:pos x="333" y="163"/>
                </a:cxn>
                <a:cxn ang="0">
                  <a:pos x="336" y="193"/>
                </a:cxn>
                <a:cxn ang="0">
                  <a:pos x="332" y="223"/>
                </a:cxn>
                <a:cxn ang="0">
                  <a:pos x="323" y="255"/>
                </a:cxn>
                <a:cxn ang="0">
                  <a:pos x="310" y="285"/>
                </a:cxn>
                <a:cxn ang="0">
                  <a:pos x="287" y="315"/>
                </a:cxn>
                <a:cxn ang="0">
                  <a:pos x="257" y="343"/>
                </a:cxn>
                <a:cxn ang="0">
                  <a:pos x="218" y="370"/>
                </a:cxn>
                <a:cxn ang="0">
                  <a:pos x="167" y="396"/>
                </a:cxn>
                <a:cxn ang="0">
                  <a:pos x="111" y="425"/>
                </a:cxn>
                <a:cxn ang="0">
                  <a:pos x="69" y="457"/>
                </a:cxn>
                <a:cxn ang="0">
                  <a:pos x="35" y="490"/>
                </a:cxn>
                <a:cxn ang="0">
                  <a:pos x="12" y="526"/>
                </a:cxn>
                <a:cxn ang="0">
                  <a:pos x="0" y="553"/>
                </a:cxn>
                <a:cxn ang="0">
                  <a:pos x="0" y="650"/>
                </a:cxn>
                <a:cxn ang="0">
                  <a:pos x="6" y="628"/>
                </a:cxn>
                <a:cxn ang="0">
                  <a:pos x="19" y="594"/>
                </a:cxn>
                <a:cxn ang="0">
                  <a:pos x="43" y="551"/>
                </a:cxn>
                <a:cxn ang="0">
                  <a:pos x="76" y="503"/>
                </a:cxn>
                <a:cxn ang="0">
                  <a:pos x="125" y="454"/>
                </a:cxn>
                <a:cxn ang="0">
                  <a:pos x="190" y="408"/>
                </a:cxn>
                <a:cxn ang="0">
                  <a:pos x="275" y="365"/>
                </a:cxn>
                <a:cxn ang="0">
                  <a:pos x="308" y="342"/>
                </a:cxn>
                <a:cxn ang="0">
                  <a:pos x="335" y="305"/>
                </a:cxn>
                <a:cxn ang="0">
                  <a:pos x="352" y="255"/>
                </a:cxn>
                <a:cxn ang="0">
                  <a:pos x="360" y="201"/>
                </a:cxn>
                <a:cxn ang="0">
                  <a:pos x="356" y="144"/>
                </a:cxn>
                <a:cxn ang="0">
                  <a:pos x="341" y="88"/>
                </a:cxn>
                <a:cxn ang="0">
                  <a:pos x="311" y="39"/>
                </a:cxn>
                <a:cxn ang="0">
                  <a:pos x="264" y="0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50220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/>
              <a:ahLst/>
              <a:cxnLst>
                <a:cxn ang="0">
                  <a:pos x="16" y="370"/>
                </a:cxn>
                <a:cxn ang="0">
                  <a:pos x="6" y="341"/>
                </a:cxn>
                <a:cxn ang="0">
                  <a:pos x="0" y="289"/>
                </a:cxn>
                <a:cxn ang="0">
                  <a:pos x="4" y="222"/>
                </a:cxn>
                <a:cxn ang="0">
                  <a:pos x="25" y="151"/>
                </a:cxn>
                <a:cxn ang="0">
                  <a:pos x="69" y="84"/>
                </a:cxn>
                <a:cxn ang="0">
                  <a:pos x="142" y="31"/>
                </a:cxn>
                <a:cxn ang="0">
                  <a:pos x="247" y="2"/>
                </a:cxn>
                <a:cxn ang="0">
                  <a:pos x="380" y="9"/>
                </a:cxn>
                <a:cxn ang="0">
                  <a:pos x="484" y="68"/>
                </a:cxn>
                <a:cxn ang="0">
                  <a:pos x="554" y="165"/>
                </a:cxn>
                <a:cxn ang="0">
                  <a:pos x="591" y="284"/>
                </a:cxn>
                <a:cxn ang="0">
                  <a:pos x="595" y="409"/>
                </a:cxn>
                <a:cxn ang="0">
                  <a:pos x="566" y="525"/>
                </a:cxn>
                <a:cxn ang="0">
                  <a:pos x="507" y="615"/>
                </a:cxn>
                <a:cxn ang="0">
                  <a:pos x="417" y="663"/>
                </a:cxn>
                <a:cxn ang="0">
                  <a:pos x="389" y="659"/>
                </a:cxn>
                <a:cxn ang="0">
                  <a:pos x="441" y="617"/>
                </a:cxn>
                <a:cxn ang="0">
                  <a:pos x="482" y="544"/>
                </a:cxn>
                <a:cxn ang="0">
                  <a:pos x="509" y="454"/>
                </a:cxn>
                <a:cxn ang="0">
                  <a:pos x="520" y="355"/>
                </a:cxn>
                <a:cxn ang="0">
                  <a:pos x="514" y="258"/>
                </a:cxn>
                <a:cxn ang="0">
                  <a:pos x="485" y="174"/>
                </a:cxn>
                <a:cxn ang="0">
                  <a:pos x="433" y="112"/>
                </a:cxn>
                <a:cxn ang="0">
                  <a:pos x="341" y="75"/>
                </a:cxn>
                <a:cxn ang="0">
                  <a:pos x="246" y="61"/>
                </a:cxn>
                <a:cxn ang="0">
                  <a:pos x="174" y="71"/>
                </a:cxn>
                <a:cxn ang="0">
                  <a:pos x="121" y="101"/>
                </a:cxn>
                <a:cxn ang="0">
                  <a:pos x="84" y="149"/>
                </a:cxn>
                <a:cxn ang="0">
                  <a:pos x="57" y="206"/>
                </a:cxn>
                <a:cxn ang="0">
                  <a:pos x="40" y="272"/>
                </a:cxn>
                <a:cxn ang="0">
                  <a:pos x="28" y="339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</p:grpSp>
      <p:sp>
        <p:nvSpPr>
          <p:cNvPr id="50221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title style</a:t>
            </a:r>
          </a:p>
        </p:txBody>
      </p:sp>
      <p:sp>
        <p:nvSpPr>
          <p:cNvPr id="6148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</a:p>
        </p:txBody>
      </p:sp>
      <p:sp>
        <p:nvSpPr>
          <p:cNvPr id="50223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0224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0225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6DC3E18-D9FE-40D7-88C9-A4FF95F8DDE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  <p:sldLayoutId id="2147483705" r:id="rId13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5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692150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l-GR" b="1" smtClean="0"/>
              <a:t>Η Αλληγορία των Βατράχων</a:t>
            </a:r>
            <a:r>
              <a:rPr lang="el-GR" smtClean="0"/>
              <a:t/>
            </a:r>
            <a:br>
              <a:rPr lang="el-GR" smtClean="0"/>
            </a:br>
            <a:endParaRPr lang="el-GR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19250" y="1989138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l-GR" smtClean="0"/>
              <a:t>Ένα</a:t>
            </a:r>
            <a:r>
              <a:rPr lang="en-ZA" smtClean="0"/>
              <a:t> </a:t>
            </a:r>
            <a:r>
              <a:rPr lang="el-GR" smtClean="0"/>
              <a:t>μάθημα</a:t>
            </a:r>
            <a:r>
              <a:rPr lang="en-ZA" smtClean="0"/>
              <a:t> </a:t>
            </a:r>
            <a:r>
              <a:rPr lang="el-GR" smtClean="0"/>
              <a:t>Ζωής</a:t>
            </a:r>
            <a:r>
              <a:rPr lang="en-ZA" smtClean="0"/>
              <a:t/>
            </a:r>
            <a:br>
              <a:rPr lang="en-ZA" smtClean="0"/>
            </a:br>
            <a:endParaRPr lang="el-GR" smtClean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1866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2843213" y="2708275"/>
          <a:ext cx="3765550" cy="3744913"/>
        </p:xfrm>
        <a:graphic>
          <a:graphicData uri="http://schemas.openxmlformats.org/presentationml/2006/ole">
            <p:oleObj spid="_x0000_s1026" name="Picture" r:id="rId4" imgW="2435352" imgH="3127248" progId="Word.Picture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794000"/>
          </a:xfrm>
        </p:spPr>
        <p:txBody>
          <a:bodyPr/>
          <a:lstStyle/>
          <a:p>
            <a:pPr eaLnBrk="1" hangingPunct="1">
              <a:defRPr/>
            </a:pPr>
            <a:r>
              <a:rPr lang="el-GR" b="0" smtClean="0"/>
              <a:t>Και οι βάτραχοι, ο ένας μετά τον άλλο, παραδέχονταν την ήττα τους,</a:t>
            </a:r>
            <a:br>
              <a:rPr lang="el-GR" b="0" smtClean="0"/>
            </a:br>
            <a:r>
              <a:rPr lang="el-GR" b="0" smtClean="0"/>
              <a:t>εκτός από έναν, που συνέχισε να σκαρφαλώνει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0" y="32686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/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3132138" y="3789363"/>
          <a:ext cx="2376487" cy="2000250"/>
        </p:xfrm>
        <a:graphic>
          <a:graphicData uri="http://schemas.openxmlformats.org/presentationml/2006/ole">
            <p:oleObj spid="_x0000_s3074" name="Picture" r:id="rId4" imgW="382772" imgH="318977" progId="Word.Picture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484313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l-GR" sz="2800" b="0" smtClean="0"/>
              <a:t>Στο τέλος, μόνο αυτός, και μετά από τρομερή προσπάθεια, κατόρθωσε να φθάσει στην κορυφή</a:t>
            </a:r>
            <a:r>
              <a:rPr lang="el-GR" sz="2800" smtClean="0"/>
              <a:t> </a:t>
            </a:r>
          </a:p>
        </p:txBody>
      </p:sp>
      <p:pic>
        <p:nvPicPr>
          <p:cNvPr id="15363" name="Picture 7" descr="MMj02838730000[1]"/>
          <p:cNvPicPr>
            <a:picLocks noChangeAspect="1" noChangeArrowheads="1" noCro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627313" y="2924175"/>
            <a:ext cx="3759200" cy="31734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341438"/>
            <a:ext cx="8243887" cy="1314450"/>
          </a:xfrm>
        </p:spPr>
        <p:txBody>
          <a:bodyPr/>
          <a:lstStyle/>
          <a:p>
            <a:pPr eaLnBrk="1" hangingPunct="1">
              <a:defRPr/>
            </a:pPr>
            <a:r>
              <a:rPr lang="el-GR" b="0" smtClean="0"/>
              <a:t>Ένας από τους χαμένους βατράχους, πλησίασε να τον ρωτήσει</a:t>
            </a:r>
            <a:br>
              <a:rPr lang="el-GR" b="0" smtClean="0"/>
            </a:br>
            <a:r>
              <a:rPr lang="el-GR" b="0" smtClean="0"/>
              <a:t>πώς τα κατάφερε να ανέβει στην κορυφή</a:t>
            </a:r>
          </a:p>
        </p:txBody>
      </p:sp>
      <p:pic>
        <p:nvPicPr>
          <p:cNvPr id="16387" name="Picture 15" descr="MCj03914520000[1]"/>
          <p:cNvPicPr>
            <a:picLocks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827088" y="3789363"/>
            <a:ext cx="2449512" cy="1616075"/>
          </a:xfrm>
        </p:spPr>
      </p:pic>
      <p:sp>
        <p:nvSpPr>
          <p:cNvPr id="16388" name="Rectangle 5"/>
          <p:cNvSpPr>
            <a:spLocks noChangeArrowheads="1"/>
          </p:cNvSpPr>
          <p:nvPr/>
        </p:nvSpPr>
        <p:spPr bwMode="auto">
          <a:xfrm>
            <a:off x="0" y="31321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/>
          </a:p>
        </p:txBody>
      </p:sp>
      <p:pic>
        <p:nvPicPr>
          <p:cNvPr id="16389" name="Picture 17" descr="MCj03561630000[1]"/>
          <p:cNvPicPr>
            <a:picLocks noChangeAspect="1" noChangeArrowheads="1"/>
          </p:cNvPicPr>
          <p:nvPr>
            <p:ph sz="half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4932363" y="3357563"/>
            <a:ext cx="3600450" cy="21923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b="0" smtClean="0"/>
              <a:t>Τότε συνειδητοποίησε ότι…</a:t>
            </a:r>
            <a:r>
              <a:rPr lang="el-GR" smtClean="0"/>
              <a:t> </a:t>
            </a:r>
          </a:p>
        </p:txBody>
      </p:sp>
      <p:sp>
        <p:nvSpPr>
          <p:cNvPr id="17411" name="Rectangle 5"/>
          <p:cNvSpPr>
            <a:spLocks noChangeArrowheads="1"/>
          </p:cNvSpPr>
          <p:nvPr/>
        </p:nvSpPr>
        <p:spPr bwMode="auto">
          <a:xfrm>
            <a:off x="0" y="2892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3059113" y="5300663"/>
            <a:ext cx="45370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b="1">
                <a:latin typeface="Arial" charset="0"/>
              </a:rPr>
              <a:t>…ήταν κουφός!!!</a:t>
            </a:r>
            <a:r>
              <a:rPr lang="el-GR">
                <a:latin typeface="Arial" charset="0"/>
              </a:rPr>
              <a:t> </a:t>
            </a: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3348038" y="1700213"/>
            <a:ext cx="295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l-GR" b="1">
                <a:effectLst>
                  <a:outerShdw blurRad="38100" dist="38100" dir="2700000" algn="tl">
                    <a:srgbClr val="000000"/>
                  </a:outerShdw>
                </a:effectLst>
              </a:rPr>
              <a:t>Ο Βάτραχος</a:t>
            </a:r>
          </a:p>
        </p:txBody>
      </p:sp>
      <p:pic>
        <p:nvPicPr>
          <p:cNvPr id="17414" name="Picture 8" descr="MCj03561630000[1]"/>
          <p:cNvPicPr>
            <a:picLocks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059113" y="2708275"/>
            <a:ext cx="2638425" cy="160496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4" grpId="0"/>
      <p:bldP spid="3277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341438"/>
            <a:ext cx="8229600" cy="2089150"/>
          </a:xfrm>
        </p:spPr>
        <p:txBody>
          <a:bodyPr/>
          <a:lstStyle/>
          <a:p>
            <a:pPr eaLnBrk="1" hangingPunct="1">
              <a:defRPr/>
            </a:pPr>
            <a:r>
              <a:rPr lang="el-GR" sz="2000" b="0" smtClean="0"/>
              <a:t>Ποτέ μην ακούτε ανθρώπους που έχουν την κακή συνήθεια να είναι αρνητικοί, γιατί σας κλέβουν τις μεγαλύτερες λαχτάρες και πόθους της καρδιάς σας</a:t>
            </a:r>
            <a:br>
              <a:rPr lang="el-GR" sz="2000" b="0" smtClean="0"/>
            </a:br>
            <a:r>
              <a:rPr lang="el-GR" sz="2000" b="0" smtClean="0"/>
              <a:t/>
            </a:r>
            <a:br>
              <a:rPr lang="el-GR" sz="2000" b="0" smtClean="0"/>
            </a:br>
            <a:endParaRPr lang="el-GR" sz="2000" b="0" smtClean="0"/>
          </a:p>
        </p:txBody>
      </p:sp>
      <p:sp>
        <p:nvSpPr>
          <p:cNvPr id="4100" name="Rectangle 5"/>
          <p:cNvSpPr>
            <a:spLocks noChangeArrowheads="1"/>
          </p:cNvSpPr>
          <p:nvPr/>
        </p:nvSpPr>
        <p:spPr bwMode="auto">
          <a:xfrm>
            <a:off x="0" y="31321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/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3419475" y="3500438"/>
          <a:ext cx="2232025" cy="2232025"/>
        </p:xfrm>
        <a:graphic>
          <a:graphicData uri="http://schemas.openxmlformats.org/presentationml/2006/ole">
            <p:oleObj spid="_x0000_s4098" name="Picture" r:id="rId4" imgW="597408" imgH="594360" progId="Word.Picture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1628775"/>
            <a:ext cx="8243888" cy="1314450"/>
          </a:xfrm>
        </p:spPr>
        <p:txBody>
          <a:bodyPr/>
          <a:lstStyle/>
          <a:p>
            <a:pPr eaLnBrk="1" hangingPunct="1">
              <a:defRPr/>
            </a:pPr>
            <a:r>
              <a:rPr lang="el-GR" b="0" smtClean="0"/>
              <a:t>Πάντοτε να υπενθυμίζεις στον εαυτό σου την δύναμη της φράσης:</a:t>
            </a:r>
            <a:br>
              <a:rPr lang="el-GR" b="0" smtClean="0"/>
            </a:br>
            <a:r>
              <a:rPr lang="el-GR" b="0" smtClean="0"/>
              <a:t>«Σκέψου θετικά!»</a:t>
            </a:r>
            <a:r>
              <a:rPr lang="el-GR" smtClean="0"/>
              <a:t> 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2771775" y="3429000"/>
            <a:ext cx="38877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b="1" i="1">
                <a:solidFill>
                  <a:srgbClr val="FF0000"/>
                </a:solidFill>
                <a:latin typeface="Arial" charset="0"/>
              </a:rPr>
              <a:t>ΘΕΤΙΚΑ!</a:t>
            </a:r>
            <a:r>
              <a:rPr lang="el-GR">
                <a:solidFill>
                  <a:srgbClr val="FF0000"/>
                </a:solidFill>
                <a:latin typeface="Arial" charset="0"/>
              </a:rPr>
              <a:t> </a:t>
            </a:r>
          </a:p>
        </p:txBody>
      </p:sp>
      <p:pic>
        <p:nvPicPr>
          <p:cNvPr id="18436" name="Picture 5" descr="sapita flor"/>
          <p:cNvPicPr>
            <a:picLocks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708400" y="4221163"/>
            <a:ext cx="2074863" cy="21336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1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b="0" i="1" smtClean="0"/>
              <a:t>Συμπέρασμα</a:t>
            </a:r>
            <a:r>
              <a:rPr lang="en-ZA" b="0" i="1" smtClean="0"/>
              <a:t>:</a:t>
            </a:r>
            <a:endParaRPr lang="el-GR" b="0" i="1" smtClean="0"/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1331913" y="2276475"/>
            <a:ext cx="648017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b="1" i="1">
                <a:latin typeface="Arial" charset="0"/>
              </a:rPr>
              <a:t>Πάντα</a:t>
            </a:r>
            <a:r>
              <a:rPr lang="en-ZA" b="1" i="1">
                <a:latin typeface="Arial" charset="0"/>
              </a:rPr>
              <a:t> </a:t>
            </a:r>
            <a:r>
              <a:rPr lang="el-GR" b="1" i="1">
                <a:latin typeface="Arial" charset="0"/>
              </a:rPr>
              <a:t>να</a:t>
            </a:r>
            <a:r>
              <a:rPr lang="en-ZA" b="1" i="1">
                <a:latin typeface="Arial" charset="0"/>
              </a:rPr>
              <a:t> </a:t>
            </a:r>
            <a:r>
              <a:rPr lang="el-GR" b="1" i="1">
                <a:latin typeface="Arial" charset="0"/>
              </a:rPr>
              <a:t>κάνεις</a:t>
            </a:r>
            <a:r>
              <a:rPr lang="en-ZA" b="1" i="1">
                <a:latin typeface="Arial" charset="0"/>
              </a:rPr>
              <a:t> </a:t>
            </a:r>
            <a:r>
              <a:rPr lang="el-GR" b="1" i="1">
                <a:latin typeface="Arial" charset="0"/>
              </a:rPr>
              <a:t>τον</a:t>
            </a:r>
            <a:r>
              <a:rPr lang="en-ZA" b="1" i="1">
                <a:latin typeface="Arial" charset="0"/>
              </a:rPr>
              <a:t> </a:t>
            </a:r>
            <a:r>
              <a:rPr lang="el-GR" b="1" i="1">
                <a:latin typeface="Arial" charset="0"/>
              </a:rPr>
              <a:t>κουφό</a:t>
            </a:r>
            <a:r>
              <a:rPr lang="en-ZA" b="1" i="1">
                <a:latin typeface="Arial" charset="0"/>
              </a:rPr>
              <a:t> /-</a:t>
            </a:r>
            <a:r>
              <a:rPr lang="el-GR" b="1" i="1">
                <a:latin typeface="Arial" charset="0"/>
              </a:rPr>
              <a:t>ή</a:t>
            </a:r>
            <a:r>
              <a:rPr lang="en-ZA" b="1" i="1">
                <a:latin typeface="Arial" charset="0"/>
              </a:rPr>
              <a:t> </a:t>
            </a:r>
            <a:r>
              <a:rPr lang="el-GR" b="1" i="1">
                <a:latin typeface="Arial" charset="0"/>
              </a:rPr>
              <a:t>απέναντι</a:t>
            </a:r>
            <a:r>
              <a:rPr lang="en-ZA" b="1" i="1">
                <a:latin typeface="Arial" charset="0"/>
              </a:rPr>
              <a:t> </a:t>
            </a:r>
            <a:r>
              <a:rPr lang="el-GR" b="1" i="1">
                <a:latin typeface="Arial" charset="0"/>
              </a:rPr>
              <a:t>σε</a:t>
            </a:r>
            <a:r>
              <a:rPr lang="en-ZA" b="1" i="1">
                <a:latin typeface="Arial" charset="0"/>
              </a:rPr>
              <a:t> </a:t>
            </a:r>
            <a:r>
              <a:rPr lang="el-GR" b="1" i="1">
                <a:latin typeface="Arial" charset="0"/>
              </a:rPr>
              <a:t>όσους</a:t>
            </a:r>
            <a:r>
              <a:rPr lang="en-ZA" b="1" i="1">
                <a:latin typeface="Arial" charset="0"/>
              </a:rPr>
              <a:t> </a:t>
            </a:r>
            <a:r>
              <a:rPr lang="el-GR" b="1" i="1">
                <a:latin typeface="Arial" charset="0"/>
              </a:rPr>
              <a:t>σου</a:t>
            </a:r>
            <a:r>
              <a:rPr lang="en-ZA" b="1" i="1">
                <a:latin typeface="Arial" charset="0"/>
              </a:rPr>
              <a:t> </a:t>
            </a:r>
            <a:r>
              <a:rPr lang="el-GR" b="1" i="1">
                <a:latin typeface="Arial" charset="0"/>
              </a:rPr>
              <a:t>λένε</a:t>
            </a:r>
            <a:r>
              <a:rPr lang="en-ZA" b="1" i="1">
                <a:latin typeface="Arial" charset="0"/>
              </a:rPr>
              <a:t> </a:t>
            </a:r>
            <a:r>
              <a:rPr lang="el-GR" b="1" i="1">
                <a:latin typeface="Arial" charset="0"/>
              </a:rPr>
              <a:t>ότι</a:t>
            </a:r>
            <a:r>
              <a:rPr lang="en-ZA" b="1" i="1">
                <a:latin typeface="Arial" charset="0"/>
              </a:rPr>
              <a:t> </a:t>
            </a:r>
            <a:r>
              <a:rPr lang="el-GR" b="1" i="1">
                <a:latin typeface="Arial" charset="0"/>
              </a:rPr>
              <a:t>δεν</a:t>
            </a:r>
            <a:r>
              <a:rPr lang="en-ZA" b="1" i="1">
                <a:latin typeface="Arial" charset="0"/>
              </a:rPr>
              <a:t> </a:t>
            </a:r>
            <a:r>
              <a:rPr lang="el-GR" b="1" i="1">
                <a:latin typeface="Arial" charset="0"/>
              </a:rPr>
              <a:t>μπορείς</a:t>
            </a:r>
            <a:r>
              <a:rPr lang="en-ZA" b="1" i="1">
                <a:latin typeface="Arial" charset="0"/>
              </a:rPr>
              <a:t> </a:t>
            </a:r>
            <a:r>
              <a:rPr lang="el-GR" b="1" i="1">
                <a:latin typeface="Arial" charset="0"/>
              </a:rPr>
              <a:t>να</a:t>
            </a:r>
            <a:r>
              <a:rPr lang="en-ZA" b="1" i="1">
                <a:latin typeface="Arial" charset="0"/>
              </a:rPr>
              <a:t> </a:t>
            </a:r>
            <a:r>
              <a:rPr lang="el-GR" b="1" i="1">
                <a:latin typeface="Arial" charset="0"/>
              </a:rPr>
              <a:t>πετύχεις</a:t>
            </a:r>
            <a:r>
              <a:rPr lang="en-ZA" b="1" i="1">
                <a:latin typeface="Arial" charset="0"/>
              </a:rPr>
              <a:t> </a:t>
            </a:r>
            <a:r>
              <a:rPr lang="el-GR" b="1" i="1">
                <a:latin typeface="Arial" charset="0"/>
              </a:rPr>
              <a:t>τους</a:t>
            </a:r>
            <a:r>
              <a:rPr lang="en-ZA" b="1" i="1">
                <a:latin typeface="Arial" charset="0"/>
              </a:rPr>
              <a:t> </a:t>
            </a:r>
            <a:r>
              <a:rPr lang="el-GR" b="1" i="1">
                <a:latin typeface="Arial" charset="0"/>
              </a:rPr>
              <a:t>στόχους</a:t>
            </a:r>
            <a:r>
              <a:rPr lang="en-ZA" b="1" i="1">
                <a:latin typeface="Arial" charset="0"/>
              </a:rPr>
              <a:t> </a:t>
            </a:r>
            <a:r>
              <a:rPr lang="el-GR" b="1" i="1">
                <a:latin typeface="Arial" charset="0"/>
              </a:rPr>
              <a:t>σου</a:t>
            </a:r>
            <a:r>
              <a:rPr lang="en-ZA" b="1" i="1">
                <a:latin typeface="Arial" charset="0"/>
              </a:rPr>
              <a:t> </a:t>
            </a:r>
            <a:r>
              <a:rPr lang="el-GR" b="1" i="1">
                <a:latin typeface="Arial" charset="0"/>
              </a:rPr>
              <a:t>ή</a:t>
            </a:r>
            <a:r>
              <a:rPr lang="en-ZA" b="1" i="1">
                <a:latin typeface="Arial" charset="0"/>
              </a:rPr>
              <a:t> </a:t>
            </a:r>
            <a:r>
              <a:rPr lang="el-GR" b="1" i="1">
                <a:latin typeface="Arial" charset="0"/>
              </a:rPr>
              <a:t>να</a:t>
            </a:r>
            <a:r>
              <a:rPr lang="en-ZA" b="1" i="1">
                <a:latin typeface="Arial" charset="0"/>
              </a:rPr>
              <a:t> </a:t>
            </a:r>
            <a:r>
              <a:rPr lang="el-GR" b="1" i="1">
                <a:latin typeface="Arial" charset="0"/>
              </a:rPr>
              <a:t>πραγματοποιήσεις</a:t>
            </a:r>
            <a:r>
              <a:rPr lang="en-ZA" b="1" i="1">
                <a:latin typeface="Arial" charset="0"/>
              </a:rPr>
              <a:t> </a:t>
            </a:r>
            <a:r>
              <a:rPr lang="el-GR" b="1" i="1">
                <a:latin typeface="Arial" charset="0"/>
              </a:rPr>
              <a:t>τα</a:t>
            </a:r>
            <a:r>
              <a:rPr lang="en-ZA" b="1" i="1">
                <a:latin typeface="Arial" charset="0"/>
              </a:rPr>
              <a:t> </a:t>
            </a:r>
            <a:r>
              <a:rPr lang="el-GR" b="1" i="1">
                <a:latin typeface="Arial" charset="0"/>
              </a:rPr>
              <a:t>όνειρά</a:t>
            </a:r>
            <a:r>
              <a:rPr lang="en-ZA" b="1" i="1">
                <a:latin typeface="Arial" charset="0"/>
              </a:rPr>
              <a:t> </a:t>
            </a:r>
            <a:r>
              <a:rPr lang="el-GR" b="1" i="1">
                <a:latin typeface="Arial" charset="0"/>
              </a:rPr>
              <a:t>σου</a:t>
            </a:r>
            <a:r>
              <a:rPr lang="en-ZA" b="1" i="1">
                <a:latin typeface="Arial" charset="0"/>
              </a:rPr>
              <a:t>.</a:t>
            </a:r>
            <a:endParaRPr lang="el-GR" b="1" i="1">
              <a:latin typeface="Arial" charset="0"/>
            </a:endParaRPr>
          </a:p>
        </p:txBody>
      </p:sp>
      <p:sp>
        <p:nvSpPr>
          <p:cNvPr id="5125" name="Rectangle 6"/>
          <p:cNvSpPr>
            <a:spLocks noChangeArrowheads="1"/>
          </p:cNvSpPr>
          <p:nvPr/>
        </p:nvSpPr>
        <p:spPr bwMode="auto">
          <a:xfrm>
            <a:off x="0" y="3082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/>
          </a:p>
        </p:txBody>
      </p:sp>
      <p:graphicFrame>
        <p:nvGraphicFramePr>
          <p:cNvPr id="39941" name="Object 5"/>
          <p:cNvGraphicFramePr>
            <a:graphicFrameLocks noChangeAspect="1"/>
          </p:cNvGraphicFramePr>
          <p:nvPr/>
        </p:nvGraphicFramePr>
        <p:xfrm>
          <a:off x="1692275" y="3573463"/>
          <a:ext cx="2449513" cy="1384300"/>
        </p:xfrm>
        <a:graphic>
          <a:graphicData uri="http://schemas.openxmlformats.org/presentationml/2006/ole">
            <p:oleObj spid="_x0000_s5122" name="Picture" r:id="rId4" imgW="1222248" imgH="691896" progId="Word.Picture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 decel="1000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800" decel="1000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0" name="Rectangle 6"/>
          <p:cNvSpPr>
            <a:spLocks noGrp="1" noChangeArrowheads="1"/>
          </p:cNvSpPr>
          <p:nvPr>
            <p:ph type="title"/>
          </p:nvPr>
        </p:nvSpPr>
        <p:spPr>
          <a:xfrm>
            <a:off x="539750" y="981075"/>
            <a:ext cx="8243888" cy="1314450"/>
          </a:xfrm>
        </p:spPr>
        <p:txBody>
          <a:bodyPr/>
          <a:lstStyle/>
          <a:p>
            <a:pPr eaLnBrk="1" hangingPunct="1">
              <a:defRPr/>
            </a:pPr>
            <a:r>
              <a:rPr lang="el-GR" u="sng" smtClean="0"/>
              <a:t>ΝΑ ΕΙΣΑΙ ΠΑΝΤΑ ΕΝΑΣ ΚΟΥΦΟΣ ΒΑΤΡΑΧΟΣ</a:t>
            </a:r>
          </a:p>
        </p:txBody>
      </p:sp>
      <p:pic>
        <p:nvPicPr>
          <p:cNvPr id="41989" name="Picture 5" descr="!1_multipart"/>
          <p:cNvPicPr>
            <a:picLocks noChangeAspect="1" noChangeArrowheads="1" noCro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411413" y="2763838"/>
            <a:ext cx="4392612" cy="25812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052513"/>
            <a:ext cx="8229600" cy="172878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l-GR" sz="3200" b="1" smtClean="0"/>
              <a:t>Κάποτε έγινε ένας αγώνας</a:t>
            </a:r>
            <a:r>
              <a:rPr lang="en-US" sz="3200" b="1" smtClean="0"/>
              <a:t> </a:t>
            </a:r>
            <a:r>
              <a:rPr lang="el-GR" sz="3200" b="1" smtClean="0"/>
              <a:t>βατράχων</a:t>
            </a:r>
          </a:p>
        </p:txBody>
      </p:sp>
      <p:sp>
        <p:nvSpPr>
          <p:cNvPr id="8195" name="Rectangle 7"/>
          <p:cNvSpPr>
            <a:spLocks noChangeArrowheads="1"/>
          </p:cNvSpPr>
          <p:nvPr/>
        </p:nvSpPr>
        <p:spPr bwMode="auto">
          <a:xfrm>
            <a:off x="0" y="2938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/>
          </a:p>
        </p:txBody>
      </p:sp>
      <p:pic>
        <p:nvPicPr>
          <p:cNvPr id="8196" name="Picture 6" descr="sapos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64163" y="2349500"/>
            <a:ext cx="2160587" cy="181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5" descr="sapos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3575" y="2565400"/>
            <a:ext cx="1655763" cy="139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4" descr="sapos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31913" y="2708275"/>
            <a:ext cx="1295400" cy="108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9" name="Rectangle 9"/>
          <p:cNvSpPr>
            <a:spLocks noChangeArrowheads="1"/>
          </p:cNvSpPr>
          <p:nvPr/>
        </p:nvSpPr>
        <p:spPr bwMode="auto">
          <a:xfrm>
            <a:off x="0" y="27289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Rectangle 7"/>
          <p:cNvSpPr>
            <a:spLocks noGrp="1" noChangeArrowheads="1"/>
          </p:cNvSpPr>
          <p:nvPr>
            <p:ph type="title"/>
          </p:nvPr>
        </p:nvSpPr>
        <p:spPr>
          <a:xfrm>
            <a:off x="611188" y="1484313"/>
            <a:ext cx="8243887" cy="1314450"/>
          </a:xfrm>
        </p:spPr>
        <p:txBody>
          <a:bodyPr/>
          <a:lstStyle/>
          <a:p>
            <a:pPr eaLnBrk="1" hangingPunct="1">
              <a:defRPr/>
            </a:pPr>
            <a:r>
              <a:rPr lang="el-GR" sz="2800" b="0" smtClean="0"/>
              <a:t>Στόχος να ανέβουν στην ψηλότερη κορυφή ενός πύργου</a:t>
            </a:r>
            <a:br>
              <a:rPr lang="el-GR" sz="2800" b="0" smtClean="0"/>
            </a:br>
            <a:r>
              <a:rPr lang="el-GR" sz="2800" smtClean="0"/>
              <a:t/>
            </a:r>
            <a:br>
              <a:rPr lang="el-GR" sz="2800" smtClean="0"/>
            </a:br>
            <a:endParaRPr lang="el-GR" sz="2800" smtClean="0"/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>
            <p:ph sz="half" idx="4294967295"/>
          </p:nvPr>
        </p:nvGraphicFramePr>
        <p:xfrm>
          <a:off x="2843213" y="2708275"/>
          <a:ext cx="3065462" cy="3824288"/>
        </p:xfrm>
        <a:graphic>
          <a:graphicData uri="http://schemas.openxmlformats.org/presentationml/2006/ole">
            <p:oleObj spid="_x0000_s2050" name="Picture" r:id="rId4" imgW="947928" imgH="1405128" progId="Word.Picture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b="0" smtClean="0"/>
              <a:t>Πολλοί άνθρωποι μαζεύτηκαν να τους υποστηρίξουν</a:t>
            </a:r>
          </a:p>
        </p:txBody>
      </p:sp>
      <p:pic>
        <p:nvPicPr>
          <p:cNvPr id="9219" name="Picture 15" descr="sapos3"/>
          <p:cNvPicPr>
            <a:picLocks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427538" y="4941888"/>
            <a:ext cx="720725" cy="792162"/>
          </a:xfrm>
          <a:noFill/>
        </p:spPr>
      </p:pic>
      <p:pic>
        <p:nvPicPr>
          <p:cNvPr id="9220" name="Picture 17" descr="sapos3"/>
          <p:cNvPicPr>
            <a:picLocks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867400" y="4941888"/>
            <a:ext cx="720725" cy="792162"/>
          </a:xfrm>
          <a:noFill/>
        </p:spPr>
      </p:pic>
      <p:pic>
        <p:nvPicPr>
          <p:cNvPr id="9221" name="Picture 19" descr="sapos3"/>
          <p:cNvPicPr>
            <a:picLocks noChangeAspect="1" noChangeArrowheads="1"/>
          </p:cNvPicPr>
          <p:nvPr>
            <p:ph sz="quarter" idx="3"/>
          </p:nvPr>
        </p:nvPicPr>
        <p:blipFill>
          <a:blip r:embed="rId3"/>
          <a:srcRect/>
          <a:stretch>
            <a:fillRect/>
          </a:stretch>
        </p:blipFill>
        <p:spPr>
          <a:xfrm>
            <a:off x="5148263" y="4941888"/>
            <a:ext cx="720725" cy="792162"/>
          </a:xfrm>
          <a:noFill/>
        </p:spPr>
      </p:pic>
      <p:pic>
        <p:nvPicPr>
          <p:cNvPr id="9222" name="Picture 21" descr="sapos3"/>
          <p:cNvPicPr>
            <a:picLocks noChangeAspect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>
          <a:xfrm>
            <a:off x="6588125" y="4941888"/>
            <a:ext cx="792163" cy="863600"/>
          </a:xfrm>
          <a:noFill/>
        </p:spPr>
      </p:pic>
      <p:pic>
        <p:nvPicPr>
          <p:cNvPr id="9223" name="Picture 23" descr="sapos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988" y="4941888"/>
            <a:ext cx="873125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4" name="Picture 24" descr="sapos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8175" y="4941888"/>
            <a:ext cx="873125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5" name="Picture 25" descr="sapos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71775" y="4941888"/>
            <a:ext cx="873125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6" name="Picture 26" descr="sapos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35375" y="4941888"/>
            <a:ext cx="873125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7" name="Picture 27" descr="MCj03975860000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5650" y="1844675"/>
            <a:ext cx="252095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8" name="Picture 28" descr="MCj03975520000[1]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76825" y="1557338"/>
            <a:ext cx="2159000" cy="193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9" name="Picture 29" descr="MCj03975920000[1]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059113" y="1557338"/>
            <a:ext cx="2159000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0" name="Picture 31" descr="MCj03975740000[1]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948488" y="2349500"/>
            <a:ext cx="1898650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b="0" smtClean="0"/>
              <a:t>Ο αγώνας άρχισε</a:t>
            </a:r>
          </a:p>
        </p:txBody>
      </p:sp>
      <p:sp>
        <p:nvSpPr>
          <p:cNvPr id="10243" name="Rectangle 14"/>
          <p:cNvSpPr>
            <a:spLocks noChangeArrowheads="1"/>
          </p:cNvSpPr>
          <p:nvPr/>
        </p:nvSpPr>
        <p:spPr bwMode="auto">
          <a:xfrm>
            <a:off x="0" y="1793875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/>
          </a:p>
        </p:txBody>
      </p:sp>
      <p:pic>
        <p:nvPicPr>
          <p:cNvPr id="10244" name="Picture 13" descr="sapos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3800" y="2924175"/>
            <a:ext cx="936625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12" descr="sapos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1638" y="2781300"/>
            <a:ext cx="647700" cy="54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11" descr="sapos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19475" y="2781300"/>
            <a:ext cx="647700" cy="54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Picture 10" descr="sapos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27313" y="2708275"/>
            <a:ext cx="792162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8" name="Picture 9" descr="sapos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1050" y="2708275"/>
            <a:ext cx="504825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9" name="Picture 8" descr="sapos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03350" y="2852738"/>
            <a:ext cx="576263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0" name="Picture 7" descr="sapos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71550" y="2924175"/>
            <a:ext cx="388938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1" name="Picture 6" descr="sapos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2997200"/>
            <a:ext cx="388937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2" name="Picture 5" descr="sapos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84888" y="3141663"/>
            <a:ext cx="1081087" cy="909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3" name="Picture 4" descr="sapos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92950" y="3500438"/>
            <a:ext cx="1366838" cy="114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341438"/>
            <a:ext cx="8229600" cy="2592387"/>
          </a:xfrm>
        </p:spPr>
        <p:txBody>
          <a:bodyPr/>
          <a:lstStyle/>
          <a:p>
            <a:pPr eaLnBrk="1" hangingPunct="1">
              <a:defRPr/>
            </a:pPr>
            <a:r>
              <a:rPr lang="el-GR" b="0" smtClean="0"/>
              <a:t>Στην</a:t>
            </a:r>
            <a:r>
              <a:rPr lang="en-ZA" b="0" smtClean="0"/>
              <a:t> </a:t>
            </a:r>
            <a:r>
              <a:rPr lang="el-GR" b="0" smtClean="0"/>
              <a:t>πραγματικότητα</a:t>
            </a:r>
            <a:r>
              <a:rPr lang="en-ZA" b="0" smtClean="0"/>
              <a:t>, </a:t>
            </a:r>
            <a:r>
              <a:rPr lang="el-GR" b="0" smtClean="0"/>
              <a:t>ο</a:t>
            </a:r>
            <a:r>
              <a:rPr lang="en-ZA" b="0" smtClean="0"/>
              <a:t> </a:t>
            </a:r>
            <a:r>
              <a:rPr lang="el-GR" b="0" smtClean="0"/>
              <a:t>κόσμος</a:t>
            </a:r>
            <a:r>
              <a:rPr lang="en-ZA" b="0" smtClean="0"/>
              <a:t> </a:t>
            </a:r>
            <a:r>
              <a:rPr lang="el-GR" b="0" smtClean="0"/>
              <a:t>δεν</a:t>
            </a:r>
            <a:r>
              <a:rPr lang="en-ZA" b="0" smtClean="0"/>
              <a:t> </a:t>
            </a:r>
            <a:r>
              <a:rPr lang="el-GR" b="0" smtClean="0"/>
              <a:t>πίστευε</a:t>
            </a:r>
            <a:r>
              <a:rPr lang="en-ZA" b="0" smtClean="0"/>
              <a:t> </a:t>
            </a:r>
            <a:r>
              <a:rPr lang="el-GR" b="0" smtClean="0"/>
              <a:t>ότι</a:t>
            </a:r>
            <a:r>
              <a:rPr lang="en-ZA" b="0" smtClean="0"/>
              <a:t> </a:t>
            </a:r>
            <a:r>
              <a:rPr lang="el-GR" b="0" smtClean="0"/>
              <a:t>ήταν</a:t>
            </a:r>
            <a:r>
              <a:rPr lang="en-ZA" b="0" smtClean="0"/>
              <a:t> </a:t>
            </a:r>
            <a:r>
              <a:rPr lang="el-GR" b="0" smtClean="0"/>
              <a:t>εφικτό</a:t>
            </a:r>
            <a:br>
              <a:rPr lang="el-GR" b="0" smtClean="0"/>
            </a:br>
            <a:r>
              <a:rPr lang="el-GR" b="0" smtClean="0"/>
              <a:t>να ανέβουν οι βάτραχοι στην κορυφή του πύργου </a:t>
            </a:r>
            <a:br>
              <a:rPr lang="el-GR" b="0" smtClean="0"/>
            </a:br>
            <a:r>
              <a:rPr lang="el-GR" b="0" smtClean="0"/>
              <a:t>και το μόνο που άκουγες ήταν 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42093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l-GR" b="0" i="1" smtClean="0"/>
              <a:t>«Τι κόπος! Ποτέ δεν θα τα καταφέρουν…»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557338"/>
            <a:ext cx="8229600" cy="1584325"/>
          </a:xfrm>
        </p:spPr>
        <p:txBody>
          <a:bodyPr/>
          <a:lstStyle/>
          <a:p>
            <a:pPr eaLnBrk="1" hangingPunct="1">
              <a:defRPr/>
            </a:pPr>
            <a:r>
              <a:rPr lang="el-GR" b="0" smtClean="0"/>
              <a:t>Οι βάτραχοι άρχισαν να αμφιβάλλουν για τους εαυτούς τους</a:t>
            </a:r>
          </a:p>
        </p:txBody>
      </p:sp>
      <p:sp>
        <p:nvSpPr>
          <p:cNvPr id="13315" name="Rectangle 9"/>
          <p:cNvSpPr>
            <a:spLocks noChangeArrowheads="1"/>
          </p:cNvSpPr>
          <p:nvPr/>
        </p:nvSpPr>
        <p:spPr bwMode="auto">
          <a:xfrm>
            <a:off x="0" y="2611438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/>
          </a:p>
        </p:txBody>
      </p:sp>
      <p:pic>
        <p:nvPicPr>
          <p:cNvPr id="13316" name="Picture 8" descr="sapos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8625" y="4437063"/>
            <a:ext cx="2160588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7" descr="sapos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63938" y="4581525"/>
            <a:ext cx="1584325" cy="133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6" descr="sapos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68538" y="4289425"/>
            <a:ext cx="1223962" cy="103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5" descr="sapos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76375" y="4581525"/>
            <a:ext cx="649288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0" name="Picture 4" descr="sapos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4292600"/>
            <a:ext cx="892175" cy="75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2592387"/>
          </a:xfrm>
        </p:spPr>
        <p:txBody>
          <a:bodyPr/>
          <a:lstStyle/>
          <a:p>
            <a:pPr eaLnBrk="1" hangingPunct="1">
              <a:defRPr/>
            </a:pPr>
            <a:r>
              <a:rPr lang="el-GR" b="0" smtClean="0"/>
              <a:t>Ο κόσμος συνέχιζε</a:t>
            </a:r>
            <a:r>
              <a:rPr lang="en-US" b="0" smtClean="0"/>
              <a:t/>
            </a:r>
            <a:br>
              <a:rPr lang="en-US" b="0" smtClean="0"/>
            </a:br>
            <a:r>
              <a:rPr lang="en-US" b="0" smtClean="0"/>
              <a:t/>
            </a:r>
            <a:br>
              <a:rPr lang="en-US" b="0" smtClean="0"/>
            </a:br>
            <a:r>
              <a:rPr lang="el-GR" b="0" i="1" smtClean="0"/>
              <a:t>«Τι κόπος! Ποτέ δεν θα τα καταφέρουν…»</a:t>
            </a:r>
          </a:p>
        </p:txBody>
      </p:sp>
      <p:pic>
        <p:nvPicPr>
          <p:cNvPr id="14339" name="Picture 4" descr="sapos3"/>
          <p:cNvPicPr>
            <a:picLocks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539750" y="3046413"/>
            <a:ext cx="1871663" cy="1841500"/>
          </a:xfrm>
          <a:noFill/>
        </p:spPr>
      </p:pic>
      <p:pic>
        <p:nvPicPr>
          <p:cNvPr id="14340" name="Picture 6" descr="sapos3"/>
          <p:cNvPicPr>
            <a:picLocks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3419475" y="4221163"/>
            <a:ext cx="2089150" cy="2089150"/>
          </a:xfrm>
          <a:noFill/>
        </p:spPr>
      </p:pic>
      <p:pic>
        <p:nvPicPr>
          <p:cNvPr id="14341" name="Picture 8" descr="sapos3"/>
          <p:cNvPicPr>
            <a:picLocks noChangeAspect="1" noChangeArrowheads="1"/>
          </p:cNvPicPr>
          <p:nvPr>
            <p:ph sz="quarter" idx="3"/>
          </p:nvPr>
        </p:nvPicPr>
        <p:blipFill>
          <a:blip r:embed="rId3"/>
          <a:srcRect/>
          <a:stretch>
            <a:fillRect/>
          </a:stretch>
        </p:blipFill>
        <p:spPr>
          <a:xfrm>
            <a:off x="6156325" y="3117850"/>
            <a:ext cx="2016125" cy="19843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lloons">
  <a:themeElements>
    <a:clrScheme name="Balloons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Balloon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lloons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Balloons</Template>
  <TotalTime>53</TotalTime>
  <Words>202</Words>
  <Application>Microsoft PowerPoint</Application>
  <PresentationFormat>Προβολή στην οθόνη (4:3)</PresentationFormat>
  <Paragraphs>39</Paragraphs>
  <Slides>17</Slides>
  <Notes>17</Notes>
  <HiddenSlides>0</HiddenSlides>
  <MMClips>0</MMClips>
  <ScaleCrop>false</ScaleCrop>
  <HeadingPairs>
    <vt:vector size="8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17</vt:i4>
      </vt:variant>
    </vt:vector>
  </HeadingPairs>
  <TitlesOfParts>
    <vt:vector size="22" baseType="lpstr">
      <vt:lpstr>Verdana</vt:lpstr>
      <vt:lpstr>Arial</vt:lpstr>
      <vt:lpstr>Calibri</vt:lpstr>
      <vt:lpstr>Balloons</vt:lpstr>
      <vt:lpstr>Microsoft Word Picture</vt:lpstr>
      <vt:lpstr>Η Αλληγορία των Βατράχων </vt:lpstr>
      <vt:lpstr>Διαφάνεια 2</vt:lpstr>
      <vt:lpstr>Στόχος να ανέβουν στην ψηλότερη κορυφή ενός πύργου  </vt:lpstr>
      <vt:lpstr>Πολλοί άνθρωποι μαζεύτηκαν να τους υποστηρίξουν</vt:lpstr>
      <vt:lpstr>Ο αγώνας άρχισε</vt:lpstr>
      <vt:lpstr>Στην πραγματικότητα, ο κόσμος δεν πίστευε ότι ήταν εφικτό να ανέβουν οι βάτραχοι στην κορυφή του πύργου  και το μόνο που άκουγες ήταν :</vt:lpstr>
      <vt:lpstr>«Τι κόπος! Ποτέ δεν θα τα καταφέρουν…»</vt:lpstr>
      <vt:lpstr>Οι βάτραχοι άρχισαν να αμφιβάλλουν για τους εαυτούς τους</vt:lpstr>
      <vt:lpstr>Ο κόσμος συνέχιζε  «Τι κόπος! Ποτέ δεν θα τα καταφέρουν…»</vt:lpstr>
      <vt:lpstr>Και οι βάτραχοι, ο ένας μετά τον άλλο, παραδέχονταν την ήττα τους, εκτός από έναν, που συνέχισε να σκαρφαλώνει</vt:lpstr>
      <vt:lpstr>Στο τέλος, μόνο αυτός, και μετά από τρομερή προσπάθεια, κατόρθωσε να φθάσει στην κορυφή </vt:lpstr>
      <vt:lpstr>Ένας από τους χαμένους βατράχους, πλησίασε να τον ρωτήσει πώς τα κατάφερε να ανέβει στην κορυφή</vt:lpstr>
      <vt:lpstr>Τότε συνειδητοποίησε ότι… </vt:lpstr>
      <vt:lpstr>Ποτέ μην ακούτε ανθρώπους που έχουν την κακή συνήθεια να είναι αρνητικοί, γιατί σας κλέβουν τις μεγαλύτερες λαχτάρες και πόθους της καρδιάς σας  </vt:lpstr>
      <vt:lpstr>Πάντοτε να υπενθυμίζεις στον εαυτό σου την δύναμη της φράσης: «Σκέψου θετικά!» </vt:lpstr>
      <vt:lpstr>Συμπέρασμα:</vt:lpstr>
      <vt:lpstr>ΝΑ ΕΙΣΑΙ ΠΑΝΤΑ ΕΝΑΣ ΚΟΥΦΟΣ ΒΑΤΡΑΧΟΣ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Αλληγορία των Βατράχων</dc:title>
  <dc:creator>user</dc:creator>
  <cp:lastModifiedBy>Nikos</cp:lastModifiedBy>
  <cp:revision>7</cp:revision>
  <dcterms:created xsi:type="dcterms:W3CDTF">2006-02-23T17:06:04Z</dcterms:created>
  <dcterms:modified xsi:type="dcterms:W3CDTF">2015-02-07T05:07:58Z</dcterms:modified>
</cp:coreProperties>
</file>